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60" r:id="rId4"/>
    <p:sldId id="274" r:id="rId5"/>
    <p:sldId id="258" r:id="rId6"/>
    <p:sldId id="287" r:id="rId7"/>
    <p:sldId id="261" r:id="rId8"/>
    <p:sldId id="262" r:id="rId9"/>
    <p:sldId id="269" r:id="rId10"/>
    <p:sldId id="282" r:id="rId11"/>
    <p:sldId id="281" r:id="rId12"/>
    <p:sldId id="280" r:id="rId13"/>
    <p:sldId id="283" r:id="rId14"/>
    <p:sldId id="263" r:id="rId15"/>
    <p:sldId id="275" r:id="rId16"/>
    <p:sldId id="265" r:id="rId17"/>
    <p:sldId id="268" r:id="rId18"/>
    <p:sldId id="278" r:id="rId19"/>
    <p:sldId id="272" r:id="rId20"/>
    <p:sldId id="284" r:id="rId21"/>
    <p:sldId id="285" r:id="rId22"/>
    <p:sldId id="259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30413-C8DF-4208-BF42-A9265FFB1B46}" type="datetimeFigureOut">
              <a:rPr lang="ru-RU" smtClean="0"/>
              <a:pPr/>
              <a:t>01.06.2013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8CDB7-3278-44CE-A91C-D043DBCDF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8CDB7-3278-44CE-A91C-D043DBCDFD8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A8B6-6837-44BA-AFB8-27A37B4FFECC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01.06.2013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A33EC-3D3B-4E9B-AE62-FC9A56DE5264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F1D85-08DB-4A37-A471-AD79549708CF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01.06.2013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EABF-8C6F-47E2-8374-585095B026BE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2426910 h 640"/>
              <a:gd name="T6" fmla="*/ 2147483647 w 2706"/>
              <a:gd name="T7" fmla="*/ 47345203 h 640"/>
              <a:gd name="T8" fmla="*/ 2147483647 w 2706"/>
              <a:gd name="T9" fmla="*/ 74755995 h 640"/>
              <a:gd name="T10" fmla="*/ 2147483647 w 2706"/>
              <a:gd name="T11" fmla="*/ 102165671 h 640"/>
              <a:gd name="T12" fmla="*/ 2147483647 w 2706"/>
              <a:gd name="T13" fmla="*/ 134560345 h 640"/>
              <a:gd name="T14" fmla="*/ 2147483647 w 2706"/>
              <a:gd name="T15" fmla="*/ 166953902 h 640"/>
              <a:gd name="T16" fmla="*/ 2088287069 w 2706"/>
              <a:gd name="T17" fmla="*/ 204332458 h 640"/>
              <a:gd name="T18" fmla="*/ 1936864244 w 2706"/>
              <a:gd name="T19" fmla="*/ 241709897 h 640"/>
              <a:gd name="T20" fmla="*/ 1936864244 w 2706"/>
              <a:gd name="T21" fmla="*/ 241709897 h 640"/>
              <a:gd name="T22" fmla="*/ 1663397460 w 2706"/>
              <a:gd name="T23" fmla="*/ 313973394 h 640"/>
              <a:gd name="T24" fmla="*/ 1396711723 w 2706"/>
              <a:gd name="T25" fmla="*/ 378761625 h 640"/>
              <a:gd name="T26" fmla="*/ 1141325958 w 2706"/>
              <a:gd name="T27" fmla="*/ 438565975 h 640"/>
              <a:gd name="T28" fmla="*/ 894980172 w 2706"/>
              <a:gd name="T29" fmla="*/ 495878941 h 640"/>
              <a:gd name="T30" fmla="*/ 659935422 w 2706"/>
              <a:gd name="T31" fmla="*/ 545715527 h 640"/>
              <a:gd name="T32" fmla="*/ 431669593 w 2706"/>
              <a:gd name="T33" fmla="*/ 590569348 h 640"/>
              <a:gd name="T34" fmla="*/ 212444804 w 2706"/>
              <a:gd name="T35" fmla="*/ 632930669 h 640"/>
              <a:gd name="T36" fmla="*/ 0 w 2706"/>
              <a:gd name="T37" fmla="*/ 670308108 h 640"/>
              <a:gd name="T38" fmla="*/ 0 w 2706"/>
              <a:gd name="T39" fmla="*/ 670308108 h 640"/>
              <a:gd name="T40" fmla="*/ 146902836 w 2706"/>
              <a:gd name="T41" fmla="*/ 692735019 h 640"/>
              <a:gd name="T42" fmla="*/ 287026751 w 2706"/>
              <a:gd name="T43" fmla="*/ 712670546 h 640"/>
              <a:gd name="T44" fmla="*/ 422629614 w 2706"/>
              <a:gd name="T45" fmla="*/ 730113574 h 640"/>
              <a:gd name="T46" fmla="*/ 555972483 w 2706"/>
              <a:gd name="T47" fmla="*/ 745064104 h 640"/>
              <a:gd name="T48" fmla="*/ 684795362 w 2706"/>
              <a:gd name="T49" fmla="*/ 760015749 h 640"/>
              <a:gd name="T50" fmla="*/ 809098253 w 2706"/>
              <a:gd name="T51" fmla="*/ 769982396 h 640"/>
              <a:gd name="T52" fmla="*/ 928881154 w 2706"/>
              <a:gd name="T53" fmla="*/ 779950160 h 640"/>
              <a:gd name="T54" fmla="*/ 1046404060 w 2706"/>
              <a:gd name="T55" fmla="*/ 787425425 h 640"/>
              <a:gd name="T56" fmla="*/ 1161665909 w 2706"/>
              <a:gd name="T57" fmla="*/ 792409307 h 640"/>
              <a:gd name="T58" fmla="*/ 1272408832 w 2706"/>
              <a:gd name="T59" fmla="*/ 794901806 h 640"/>
              <a:gd name="T60" fmla="*/ 1378630703 w 2706"/>
              <a:gd name="T61" fmla="*/ 797393188 h 640"/>
              <a:gd name="T62" fmla="*/ 1482593642 w 2706"/>
              <a:gd name="T63" fmla="*/ 797393188 h 640"/>
              <a:gd name="T64" fmla="*/ 1584295524 w 2706"/>
              <a:gd name="T65" fmla="*/ 794901806 h 640"/>
              <a:gd name="T66" fmla="*/ 1683738474 w 2706"/>
              <a:gd name="T67" fmla="*/ 792409307 h 640"/>
              <a:gd name="T68" fmla="*/ 1778660372 w 2706"/>
              <a:gd name="T69" fmla="*/ 787425425 h 640"/>
              <a:gd name="T70" fmla="*/ 1871322275 w 2706"/>
              <a:gd name="T71" fmla="*/ 779950160 h 640"/>
              <a:gd name="T72" fmla="*/ 1959464189 w 2706"/>
              <a:gd name="T73" fmla="*/ 772474896 h 640"/>
              <a:gd name="T74" fmla="*/ 2047606104 w 2706"/>
              <a:gd name="T75" fmla="*/ 762507132 h 640"/>
              <a:gd name="T76" fmla="*/ 2131228029 w 2706"/>
              <a:gd name="T77" fmla="*/ 750047985 h 640"/>
              <a:gd name="T78" fmla="*/ 2147483647 w 2706"/>
              <a:gd name="T79" fmla="*/ 737588839 h 640"/>
              <a:gd name="T80" fmla="*/ 2147483647 w 2706"/>
              <a:gd name="T81" fmla="*/ 722637193 h 640"/>
              <a:gd name="T82" fmla="*/ 2147483647 w 2706"/>
              <a:gd name="T83" fmla="*/ 707686664 h 640"/>
              <a:gd name="T84" fmla="*/ 2147483647 w 2706"/>
              <a:gd name="T85" fmla="*/ 690243636 h 640"/>
              <a:gd name="T86" fmla="*/ 2147483647 w 2706"/>
              <a:gd name="T87" fmla="*/ 672800607 h 640"/>
              <a:gd name="T88" fmla="*/ 2147483647 w 2706"/>
              <a:gd name="T89" fmla="*/ 652866196 h 640"/>
              <a:gd name="T90" fmla="*/ 2147483647 w 2706"/>
              <a:gd name="T91" fmla="*/ 632930669 h 640"/>
              <a:gd name="T92" fmla="*/ 2147483647 w 2706"/>
              <a:gd name="T93" fmla="*/ 610503759 h 640"/>
              <a:gd name="T94" fmla="*/ 2147483647 w 2706"/>
              <a:gd name="T95" fmla="*/ 588077965 h 640"/>
              <a:gd name="T96" fmla="*/ 2147483647 w 2706"/>
              <a:gd name="T97" fmla="*/ 538240263 h 640"/>
              <a:gd name="T98" fmla="*/ 2147483647 w 2706"/>
              <a:gd name="T99" fmla="*/ 485911178 h 640"/>
              <a:gd name="T100" fmla="*/ 2147483647 w 2706"/>
              <a:gd name="T101" fmla="*/ 485911178 h 640"/>
              <a:gd name="T102" fmla="*/ 2147483647 w 2706"/>
              <a:gd name="T103" fmla="*/ 483419795 h 640"/>
              <a:gd name="T104" fmla="*/ 2147483647 w 2706"/>
              <a:gd name="T105" fmla="*/ 483419795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890318333 h 762"/>
              <a:gd name="T2" fmla="*/ 2147483647 w 5216"/>
              <a:gd name="T3" fmla="*/ 855403517 h 762"/>
              <a:gd name="T4" fmla="*/ 2147483647 w 5216"/>
              <a:gd name="T5" fmla="*/ 760636483 h 762"/>
              <a:gd name="T6" fmla="*/ 2147483647 w 5216"/>
              <a:gd name="T7" fmla="*/ 633448150 h 762"/>
              <a:gd name="T8" fmla="*/ 2147483647 w 5216"/>
              <a:gd name="T9" fmla="*/ 466356850 h 762"/>
              <a:gd name="T10" fmla="*/ 2147483647 w 5216"/>
              <a:gd name="T11" fmla="*/ 369095183 h 762"/>
              <a:gd name="T12" fmla="*/ 2147483647 w 5216"/>
              <a:gd name="T13" fmla="*/ 294278517 h 762"/>
              <a:gd name="T14" fmla="*/ 2147483647 w 5216"/>
              <a:gd name="T15" fmla="*/ 229438150 h 762"/>
              <a:gd name="T16" fmla="*/ 2147483647 w 5216"/>
              <a:gd name="T17" fmla="*/ 174571850 h 762"/>
              <a:gd name="T18" fmla="*/ 2147483647 w 5216"/>
              <a:gd name="T19" fmla="*/ 127188333 h 762"/>
              <a:gd name="T20" fmla="*/ 1966522170 w 5216"/>
              <a:gd name="T21" fmla="*/ 89780000 h 762"/>
              <a:gd name="T22" fmla="*/ 1507667316 w 5216"/>
              <a:gd name="T23" fmla="*/ 34914817 h 762"/>
              <a:gd name="T24" fmla="*/ 1096279949 w 5216"/>
              <a:gd name="T25" fmla="*/ 4988150 h 762"/>
              <a:gd name="T26" fmla="*/ 727838697 w 5216"/>
              <a:gd name="T27" fmla="*/ 0 h 762"/>
              <a:gd name="T28" fmla="*/ 404605842 w 5216"/>
              <a:gd name="T29" fmla="*/ 12469817 h 762"/>
              <a:gd name="T30" fmla="*/ 124320165 w 5216"/>
              <a:gd name="T31" fmla="*/ 39901850 h 762"/>
              <a:gd name="T32" fmla="*/ 0 w 5216"/>
              <a:gd name="T33" fmla="*/ 59853333 h 762"/>
              <a:gd name="T34" fmla="*/ 354878201 w 5216"/>
              <a:gd name="T35" fmla="*/ 107236850 h 762"/>
              <a:gd name="T36" fmla="*/ 736880376 w 5216"/>
              <a:gd name="T37" fmla="*/ 174571850 h 762"/>
              <a:gd name="T38" fmla="*/ 1146007590 w 5216"/>
              <a:gd name="T39" fmla="*/ 261858333 h 762"/>
              <a:gd name="T40" fmla="*/ 1584518931 w 5216"/>
              <a:gd name="T41" fmla="*/ 369095183 h 762"/>
              <a:gd name="T42" fmla="*/ 1984604465 w 5216"/>
              <a:gd name="T43" fmla="*/ 471345000 h 762"/>
              <a:gd name="T44" fmla="*/ 2147483647 w 5216"/>
              <a:gd name="T45" fmla="*/ 643423333 h 762"/>
              <a:gd name="T46" fmla="*/ 2147483647 w 5216"/>
              <a:gd name="T47" fmla="*/ 713251850 h 762"/>
              <a:gd name="T48" fmla="*/ 2147483647 w 5216"/>
              <a:gd name="T49" fmla="*/ 773105183 h 762"/>
              <a:gd name="T50" fmla="*/ 2147483647 w 5216"/>
              <a:gd name="T51" fmla="*/ 825476850 h 762"/>
              <a:gd name="T52" fmla="*/ 2147483647 w 5216"/>
              <a:gd name="T53" fmla="*/ 865379817 h 762"/>
              <a:gd name="T54" fmla="*/ 2147483647 w 5216"/>
              <a:gd name="T55" fmla="*/ 900293517 h 762"/>
              <a:gd name="T56" fmla="*/ 2147483647 w 5216"/>
              <a:gd name="T57" fmla="*/ 922738517 h 762"/>
              <a:gd name="T58" fmla="*/ 2147483647 w 5216"/>
              <a:gd name="T59" fmla="*/ 940196483 h 762"/>
              <a:gd name="T60" fmla="*/ 2147483647 w 5216"/>
              <a:gd name="T61" fmla="*/ 950171667 h 762"/>
              <a:gd name="T62" fmla="*/ 2147483647 w 5216"/>
              <a:gd name="T63" fmla="*/ 950171667 h 762"/>
              <a:gd name="T64" fmla="*/ 2147483647 w 5216"/>
              <a:gd name="T65" fmla="*/ 945183517 h 762"/>
              <a:gd name="T66" fmla="*/ 2147483647 w 5216"/>
              <a:gd name="T67" fmla="*/ 932714817 h 762"/>
              <a:gd name="T68" fmla="*/ 2147483647 w 5216"/>
              <a:gd name="T69" fmla="*/ 912763333 h 762"/>
              <a:gd name="T70" fmla="*/ 2147483647 w 5216"/>
              <a:gd name="T71" fmla="*/ 890318333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87226308 h 694"/>
              <a:gd name="T2" fmla="*/ 0 w 5144"/>
              <a:gd name="T3" fmla="*/ 87226308 h 694"/>
              <a:gd name="T4" fmla="*/ 20333568 w 5144"/>
              <a:gd name="T5" fmla="*/ 82242107 h 694"/>
              <a:gd name="T6" fmla="*/ 81336397 w 5144"/>
              <a:gd name="T7" fmla="*/ 69781047 h 694"/>
              <a:gd name="T8" fmla="*/ 185266001 w 5144"/>
              <a:gd name="T9" fmla="*/ 52335785 h 694"/>
              <a:gd name="T10" fmla="*/ 253046686 w 5144"/>
              <a:gd name="T11" fmla="*/ 42367383 h 694"/>
              <a:gd name="T12" fmla="*/ 332123444 w 5144"/>
              <a:gd name="T13" fmla="*/ 32397865 h 694"/>
              <a:gd name="T14" fmla="*/ 420237697 w 5144"/>
              <a:gd name="T15" fmla="*/ 24922121 h 694"/>
              <a:gd name="T16" fmla="*/ 521907662 w 5144"/>
              <a:gd name="T17" fmla="*/ 17445262 h 694"/>
              <a:gd name="T18" fmla="*/ 632615122 w 5144"/>
              <a:gd name="T19" fmla="*/ 9968402 h 694"/>
              <a:gd name="T20" fmla="*/ 756879357 w 5144"/>
              <a:gd name="T21" fmla="*/ 4984201 h 694"/>
              <a:gd name="T22" fmla="*/ 892439664 w 5144"/>
              <a:gd name="T23" fmla="*/ 2492659 h 694"/>
              <a:gd name="T24" fmla="*/ 1039297107 w 5144"/>
              <a:gd name="T25" fmla="*/ 0 h 694"/>
              <a:gd name="T26" fmla="*/ 1197450622 w 5144"/>
              <a:gd name="T27" fmla="*/ 2492659 h 694"/>
              <a:gd name="T28" fmla="*/ 1366901272 w 5144"/>
              <a:gd name="T29" fmla="*/ 7476860 h 694"/>
              <a:gd name="T30" fmla="*/ 1549907633 w 5144"/>
              <a:gd name="T31" fmla="*/ 17445262 h 694"/>
              <a:gd name="T32" fmla="*/ 1744211130 w 5144"/>
              <a:gd name="T33" fmla="*/ 29906322 h 694"/>
              <a:gd name="T34" fmla="*/ 1949811762 w 5144"/>
              <a:gd name="T35" fmla="*/ 49843126 h 694"/>
              <a:gd name="T36" fmla="*/ 2147483647 w 5144"/>
              <a:gd name="T37" fmla="*/ 72272589 h 694"/>
              <a:gd name="T38" fmla="*/ 2147483647 w 5144"/>
              <a:gd name="T39" fmla="*/ 99687369 h 694"/>
              <a:gd name="T40" fmla="*/ 2147483647 w 5144"/>
              <a:gd name="T41" fmla="*/ 132085234 h 694"/>
              <a:gd name="T42" fmla="*/ 2147483647 w 5144"/>
              <a:gd name="T43" fmla="*/ 171959958 h 694"/>
              <a:gd name="T44" fmla="*/ 2147483647 w 5144"/>
              <a:gd name="T45" fmla="*/ 216818883 h 694"/>
              <a:gd name="T46" fmla="*/ 2147483647 w 5144"/>
              <a:gd name="T47" fmla="*/ 269154668 h 694"/>
              <a:gd name="T48" fmla="*/ 2147483647 w 5144"/>
              <a:gd name="T49" fmla="*/ 331458855 h 694"/>
              <a:gd name="T50" fmla="*/ 2147483647 w 5144"/>
              <a:gd name="T51" fmla="*/ 398747244 h 694"/>
              <a:gd name="T52" fmla="*/ 2147483647 w 5144"/>
              <a:gd name="T53" fmla="*/ 473512491 h 694"/>
              <a:gd name="T54" fmla="*/ 2147483647 w 5144"/>
              <a:gd name="T55" fmla="*/ 558247257 h 694"/>
              <a:gd name="T56" fmla="*/ 2147483647 w 5144"/>
              <a:gd name="T57" fmla="*/ 650456650 h 694"/>
              <a:gd name="T58" fmla="*/ 2147483647 w 5144"/>
              <a:gd name="T59" fmla="*/ 752636678 h 694"/>
              <a:gd name="T60" fmla="*/ 2147483647 w 5144"/>
              <a:gd name="T61" fmla="*/ 864783991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728951997 h 584"/>
              <a:gd name="T2" fmla="*/ 0 w 3112"/>
              <a:gd name="T3" fmla="*/ 728951997 h 584"/>
              <a:gd name="T4" fmla="*/ 101618145 w 3112"/>
              <a:gd name="T5" fmla="*/ 698994561 h 584"/>
              <a:gd name="T6" fmla="*/ 379372423 w 3112"/>
              <a:gd name="T7" fmla="*/ 621606192 h 584"/>
              <a:gd name="T8" fmla="*/ 571317689 w 3112"/>
              <a:gd name="T9" fmla="*/ 569181237 h 584"/>
              <a:gd name="T10" fmla="*/ 792617915 w 3112"/>
              <a:gd name="T11" fmla="*/ 511764493 h 584"/>
              <a:gd name="T12" fmla="*/ 1038759242 w 3112"/>
              <a:gd name="T13" fmla="*/ 449353726 h 584"/>
              <a:gd name="T14" fmla="*/ 1302965568 w 3112"/>
              <a:gd name="T15" fmla="*/ 381951170 h 584"/>
              <a:gd name="T16" fmla="*/ 1582977838 w 3112"/>
              <a:gd name="T17" fmla="*/ 317044508 h 584"/>
              <a:gd name="T18" fmla="*/ 1869766210 w 3112"/>
              <a:gd name="T19" fmla="*/ 252137846 h 584"/>
              <a:gd name="T20" fmla="*/ 2147483647 w 3112"/>
              <a:gd name="T21" fmla="*/ 192224091 h 584"/>
              <a:gd name="T22" fmla="*/ 2147483647 w 3112"/>
              <a:gd name="T23" fmla="*/ 134806230 h 584"/>
              <a:gd name="T24" fmla="*/ 2147483647 w 3112"/>
              <a:gd name="T25" fmla="*/ 109841699 h 584"/>
              <a:gd name="T26" fmla="*/ 2147483647 w 3112"/>
              <a:gd name="T27" fmla="*/ 84878286 h 584"/>
              <a:gd name="T28" fmla="*/ 2147483647 w 3112"/>
              <a:gd name="T29" fmla="*/ 64906662 h 584"/>
              <a:gd name="T30" fmla="*/ 2147483647 w 3112"/>
              <a:gd name="T31" fmla="*/ 44935037 h 584"/>
              <a:gd name="T32" fmla="*/ 2147483647 w 3112"/>
              <a:gd name="T33" fmla="*/ 29957436 h 584"/>
              <a:gd name="T34" fmla="*/ 2147483647 w 3112"/>
              <a:gd name="T35" fmla="*/ 17474613 h 584"/>
              <a:gd name="T36" fmla="*/ 2147483647 w 3112"/>
              <a:gd name="T37" fmla="*/ 7488800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636203066 h 1192"/>
              <a:gd name="T2" fmla="*/ 2147483647 w 8196"/>
              <a:gd name="T3" fmla="*/ 708272557 h 1192"/>
              <a:gd name="T4" fmla="*/ 2147483647 w 8196"/>
              <a:gd name="T5" fmla="*/ 770402158 h 1192"/>
              <a:gd name="T6" fmla="*/ 2147483647 w 8196"/>
              <a:gd name="T7" fmla="*/ 827560144 h 1192"/>
              <a:gd name="T8" fmla="*/ 2147483647 w 8196"/>
              <a:gd name="T9" fmla="*/ 872293546 h 1192"/>
              <a:gd name="T10" fmla="*/ 2147483647 w 8196"/>
              <a:gd name="T11" fmla="*/ 907085945 h 1192"/>
              <a:gd name="T12" fmla="*/ 2147483647 w 8196"/>
              <a:gd name="T13" fmla="*/ 931937340 h 1192"/>
              <a:gd name="T14" fmla="*/ 2147483647 w 8196"/>
              <a:gd name="T15" fmla="*/ 946848846 h 1192"/>
              <a:gd name="T16" fmla="*/ 2147483647 w 8196"/>
              <a:gd name="T17" fmla="*/ 944363037 h 1192"/>
              <a:gd name="T18" fmla="*/ 2147483647 w 8196"/>
              <a:gd name="T19" fmla="*/ 931937340 h 1192"/>
              <a:gd name="T20" fmla="*/ 2147483647 w 8196"/>
              <a:gd name="T21" fmla="*/ 902115443 h 1192"/>
              <a:gd name="T22" fmla="*/ 2147483647 w 8196"/>
              <a:gd name="T23" fmla="*/ 857382041 h 1192"/>
              <a:gd name="T24" fmla="*/ 2147483647 w 8196"/>
              <a:gd name="T25" fmla="*/ 797738247 h 1192"/>
              <a:gd name="T26" fmla="*/ 2147483647 w 8196"/>
              <a:gd name="T27" fmla="*/ 718213560 h 1192"/>
              <a:gd name="T28" fmla="*/ 2147483647 w 8196"/>
              <a:gd name="T29" fmla="*/ 621291560 h 1192"/>
              <a:gd name="T30" fmla="*/ 2147483647 w 8196"/>
              <a:gd name="T31" fmla="*/ 504488666 h 1192"/>
              <a:gd name="T32" fmla="*/ 2147483647 w 8196"/>
              <a:gd name="T33" fmla="*/ 367804880 h 1192"/>
              <a:gd name="T34" fmla="*/ 2147483647 w 8196"/>
              <a:gd name="T35" fmla="*/ 298220083 h 1192"/>
              <a:gd name="T36" fmla="*/ 2147483647 w 8196"/>
              <a:gd name="T37" fmla="*/ 183901883 h 1192"/>
              <a:gd name="T38" fmla="*/ 2147483647 w 8196"/>
              <a:gd name="T39" fmla="*/ 101891388 h 1192"/>
              <a:gd name="T40" fmla="*/ 2147483647 w 8196"/>
              <a:gd name="T41" fmla="*/ 44733403 h 1192"/>
              <a:gd name="T42" fmla="*/ 2011879287 w 8196"/>
              <a:gd name="T43" fmla="*/ 12425697 h 1192"/>
              <a:gd name="T44" fmla="*/ 1656175490 w 8196"/>
              <a:gd name="T45" fmla="*/ 0 h 1192"/>
              <a:gd name="T46" fmla="*/ 1338986883 w 8196"/>
              <a:gd name="T47" fmla="*/ 4970502 h 1192"/>
              <a:gd name="T48" fmla="*/ 1058048554 w 8196"/>
              <a:gd name="T49" fmla="*/ 24851395 h 1192"/>
              <a:gd name="T50" fmla="*/ 811095593 w 8196"/>
              <a:gd name="T51" fmla="*/ 54673292 h 1192"/>
              <a:gd name="T52" fmla="*/ 600391847 w 8196"/>
              <a:gd name="T53" fmla="*/ 91951499 h 1192"/>
              <a:gd name="T54" fmla="*/ 423672404 w 8196"/>
              <a:gd name="T55" fmla="*/ 134199093 h 1192"/>
              <a:gd name="T56" fmla="*/ 280938329 w 8196"/>
              <a:gd name="T57" fmla="*/ 178932495 h 1192"/>
              <a:gd name="T58" fmla="*/ 167656607 w 8196"/>
              <a:gd name="T59" fmla="*/ 218694281 h 1192"/>
              <a:gd name="T60" fmla="*/ 54374886 w 8196"/>
              <a:gd name="T61" fmla="*/ 268398186 h 1192"/>
              <a:gd name="T62" fmla="*/ 0 w 8196"/>
              <a:gd name="T63" fmla="*/ 298220083 h 1192"/>
              <a:gd name="T64" fmla="*/ 2147483647 w 8196"/>
              <a:gd name="T65" fmla="*/ 1481159409 h 1192"/>
              <a:gd name="T66" fmla="*/ 2147483647 w 8196"/>
              <a:gd name="T67" fmla="*/ 1473704213 h 1192"/>
              <a:gd name="T68" fmla="*/ 2147483647 w 8196"/>
              <a:gd name="T69" fmla="*/ 633717257 h 1192"/>
              <a:gd name="T70" fmla="*/ 2147483647 w 8196"/>
              <a:gd name="T71" fmla="*/ 63620306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1721B-1AEA-4F6F-94D5-74D32280F480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01.06.2013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3759B-82BB-442A-A9A6-EFF2E47BE043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68C33-B7A9-41C7-9B40-64108BE22CCD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01.06.2013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8F7E0-67D3-4850-B285-0283C8FDBD88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22757-3214-4832-9BC3-D997DB61C791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01.06.2013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CCE57-8727-4167-822D-9A2313A5B084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9E3A1-663D-407C-9CCC-915615DD0EA4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01.06.2013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7E1C1-3C39-4FCE-9FFF-B0FBF445A388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E9E7E-B5AB-456F-8EED-4AD9C107DC08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01.06.2013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503A6-2EB2-406A-9340-0E152B4D27F1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06BBC-24A6-4DA3-823D-35D919235F88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01.06.2013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807A1-C28F-421D-A917-CB49F8AB4073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35B65-B81E-4E62-8C40-B100D095DD45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01.06.2013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1C041-B65C-426B-A012-EE17DFEE84EC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204C5-8EFA-4E02-9269-E31E946D8ACA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01.06.2013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D8DCA-F07F-4CF8-9973-F3B5520E2A47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4431875 w 8196"/>
                <a:gd name="T51" fmla="*/ 110886875 h 1192"/>
                <a:gd name="T52" fmla="*/ 1335682813 w 8196"/>
                <a:gd name="T53" fmla="*/ 186491563 h 1192"/>
                <a:gd name="T54" fmla="*/ 942538438 w 8196"/>
                <a:gd name="T55" fmla="*/ 272176875 h 1192"/>
                <a:gd name="T56" fmla="*/ 624998750 w 8196"/>
                <a:gd name="T57" fmla="*/ 362902500 h 1192"/>
                <a:gd name="T58" fmla="*/ 372983125 w 8196"/>
                <a:gd name="T59" fmla="*/ 443547500 h 1192"/>
                <a:gd name="T60" fmla="*/ 120967500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CAC64-BACD-4100-B74D-40BCCB491808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01.06.2013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D53DB-BD5F-4BDF-A0E2-A0826BEC0419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45362813 h 640"/>
                <a:gd name="T6" fmla="*/ 2147483647 w 2706"/>
                <a:gd name="T7" fmla="*/ 95765938 h 640"/>
                <a:gd name="T8" fmla="*/ 2147483647 w 2706"/>
                <a:gd name="T9" fmla="*/ 151209375 h 640"/>
                <a:gd name="T10" fmla="*/ 2147483647 w 2706"/>
                <a:gd name="T11" fmla="*/ 206652813 h 640"/>
                <a:gd name="T12" fmla="*/ 2147483647 w 2706"/>
                <a:gd name="T13" fmla="*/ 272176875 h 640"/>
                <a:gd name="T14" fmla="*/ 2147483647 w 2706"/>
                <a:gd name="T15" fmla="*/ 337700938 h 640"/>
                <a:gd name="T16" fmla="*/ 2147483647 w 2706"/>
                <a:gd name="T17" fmla="*/ 413305625 h 640"/>
                <a:gd name="T18" fmla="*/ 2147483647 w 2706"/>
                <a:gd name="T19" fmla="*/ 488910313 h 640"/>
                <a:gd name="T20" fmla="*/ 2147483647 w 2706"/>
                <a:gd name="T21" fmla="*/ 488910313 h 640"/>
                <a:gd name="T22" fmla="*/ 2147483647 w 2706"/>
                <a:gd name="T23" fmla="*/ 635079375 h 640"/>
                <a:gd name="T24" fmla="*/ 2147483647 w 2706"/>
                <a:gd name="T25" fmla="*/ 766127500 h 640"/>
                <a:gd name="T26" fmla="*/ 2147483647 w 2706"/>
                <a:gd name="T27" fmla="*/ 887095000 h 640"/>
                <a:gd name="T28" fmla="*/ 1995963750 w 2706"/>
                <a:gd name="T29" fmla="*/ 1003022188 h 640"/>
                <a:gd name="T30" fmla="*/ 1471771250 w 2706"/>
                <a:gd name="T31" fmla="*/ 1103828438 h 640"/>
                <a:gd name="T32" fmla="*/ 962699688 w 2706"/>
                <a:gd name="T33" fmla="*/ 1194554063 h 640"/>
                <a:gd name="T34" fmla="*/ 473789375 w 2706"/>
                <a:gd name="T35" fmla="*/ 1280239375 h 640"/>
                <a:gd name="T36" fmla="*/ 0 w 2706"/>
                <a:gd name="T37" fmla="*/ 1355844063 h 640"/>
                <a:gd name="T38" fmla="*/ 0 w 2706"/>
                <a:gd name="T39" fmla="*/ 1355844063 h 640"/>
                <a:gd name="T40" fmla="*/ 327620313 w 2706"/>
                <a:gd name="T41" fmla="*/ 1401206875 h 640"/>
                <a:gd name="T42" fmla="*/ 640119688 w 2706"/>
                <a:gd name="T43" fmla="*/ 1441529375 h 640"/>
                <a:gd name="T44" fmla="*/ 942538438 w 2706"/>
                <a:gd name="T45" fmla="*/ 1476811563 h 640"/>
                <a:gd name="T46" fmla="*/ 1239916875 w 2706"/>
                <a:gd name="T47" fmla="*/ 1507053438 h 640"/>
                <a:gd name="T48" fmla="*/ 1527214688 w 2706"/>
                <a:gd name="T49" fmla="*/ 1537295313 h 640"/>
                <a:gd name="T50" fmla="*/ 1804431875 w 2706"/>
                <a:gd name="T51" fmla="*/ 1557456563 h 640"/>
                <a:gd name="T52" fmla="*/ 2071568438 w 2706"/>
                <a:gd name="T53" fmla="*/ 1577617813 h 640"/>
                <a:gd name="T54" fmla="*/ 2147483647 w 2706"/>
                <a:gd name="T55" fmla="*/ 1592738750 h 640"/>
                <a:gd name="T56" fmla="*/ 2147483647 w 2706"/>
                <a:gd name="T57" fmla="*/ 1602819375 h 640"/>
                <a:gd name="T58" fmla="*/ 2147483647 w 2706"/>
                <a:gd name="T59" fmla="*/ 1607859688 h 640"/>
                <a:gd name="T60" fmla="*/ 2147483647 w 2706"/>
                <a:gd name="T61" fmla="*/ 1612900000 h 640"/>
                <a:gd name="T62" fmla="*/ 2147483647 w 2706"/>
                <a:gd name="T63" fmla="*/ 1612900000 h 640"/>
                <a:gd name="T64" fmla="*/ 2147483647 w 2706"/>
                <a:gd name="T65" fmla="*/ 1607859688 h 640"/>
                <a:gd name="T66" fmla="*/ 2147483647 w 2706"/>
                <a:gd name="T67" fmla="*/ 1602819375 h 640"/>
                <a:gd name="T68" fmla="*/ 2147483647 w 2706"/>
                <a:gd name="T69" fmla="*/ 1592738750 h 640"/>
                <a:gd name="T70" fmla="*/ 2147483647 w 2706"/>
                <a:gd name="T71" fmla="*/ 1577617813 h 640"/>
                <a:gd name="T72" fmla="*/ 2147483647 w 2706"/>
                <a:gd name="T73" fmla="*/ 1562496875 h 640"/>
                <a:gd name="T74" fmla="*/ 2147483647 w 2706"/>
                <a:gd name="T75" fmla="*/ 1542335625 h 640"/>
                <a:gd name="T76" fmla="*/ 2147483647 w 2706"/>
                <a:gd name="T77" fmla="*/ 1517134063 h 640"/>
                <a:gd name="T78" fmla="*/ 2147483647 w 2706"/>
                <a:gd name="T79" fmla="*/ 1491932500 h 640"/>
                <a:gd name="T80" fmla="*/ 2147483647 w 2706"/>
                <a:gd name="T81" fmla="*/ 1461690625 h 640"/>
                <a:gd name="T82" fmla="*/ 2147483647 w 2706"/>
                <a:gd name="T83" fmla="*/ 1431448750 h 640"/>
                <a:gd name="T84" fmla="*/ 2147483647 w 2706"/>
                <a:gd name="T85" fmla="*/ 1396166563 h 640"/>
                <a:gd name="T86" fmla="*/ 2147483647 w 2706"/>
                <a:gd name="T87" fmla="*/ 1360884375 h 640"/>
                <a:gd name="T88" fmla="*/ 2147483647 w 2706"/>
                <a:gd name="T89" fmla="*/ 1320561875 h 640"/>
                <a:gd name="T90" fmla="*/ 2147483647 w 2706"/>
                <a:gd name="T91" fmla="*/ 1280239375 h 640"/>
                <a:gd name="T92" fmla="*/ 2147483647 w 2706"/>
                <a:gd name="T93" fmla="*/ 1234876563 h 640"/>
                <a:gd name="T94" fmla="*/ 2147483647 w 2706"/>
                <a:gd name="T95" fmla="*/ 1189513750 h 640"/>
                <a:gd name="T96" fmla="*/ 2147483647 w 2706"/>
                <a:gd name="T97" fmla="*/ 1088707500 h 640"/>
                <a:gd name="T98" fmla="*/ 2147483647 w 2706"/>
                <a:gd name="T99" fmla="*/ 982860938 h 640"/>
                <a:gd name="T100" fmla="*/ 2147483647 w 2706"/>
                <a:gd name="T101" fmla="*/ 982860938 h 640"/>
                <a:gd name="T102" fmla="*/ 2147483647 w 2706"/>
                <a:gd name="T103" fmla="*/ 977820625 h 640"/>
                <a:gd name="T104" fmla="*/ 2147483647 w 2706"/>
                <a:gd name="T105" fmla="*/ 977820625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1799391563 h 762"/>
                <a:gd name="T2" fmla="*/ 2147483647 w 5216"/>
                <a:gd name="T3" fmla="*/ 1728827188 h 762"/>
                <a:gd name="T4" fmla="*/ 2147483647 w 5216"/>
                <a:gd name="T5" fmla="*/ 1537295313 h 762"/>
                <a:gd name="T6" fmla="*/ 2147483647 w 5216"/>
                <a:gd name="T7" fmla="*/ 1280239375 h 762"/>
                <a:gd name="T8" fmla="*/ 2147483647 w 5216"/>
                <a:gd name="T9" fmla="*/ 942538438 h 762"/>
                <a:gd name="T10" fmla="*/ 2147483647 w 5216"/>
                <a:gd name="T11" fmla="*/ 745966250 h 762"/>
                <a:gd name="T12" fmla="*/ 2147483647 w 5216"/>
                <a:gd name="T13" fmla="*/ 594756875 h 762"/>
                <a:gd name="T14" fmla="*/ 2147483647 w 5216"/>
                <a:gd name="T15" fmla="*/ 463708750 h 762"/>
                <a:gd name="T16" fmla="*/ 2147483647 w 5216"/>
                <a:gd name="T17" fmla="*/ 352821875 h 762"/>
                <a:gd name="T18" fmla="*/ 2147483647 w 5216"/>
                <a:gd name="T19" fmla="*/ 257055938 h 762"/>
                <a:gd name="T20" fmla="*/ 2147483647 w 5216"/>
                <a:gd name="T21" fmla="*/ 181451250 h 762"/>
                <a:gd name="T22" fmla="*/ 2147483647 w 5216"/>
                <a:gd name="T23" fmla="*/ 70564375 h 762"/>
                <a:gd name="T24" fmla="*/ 2147483647 w 5216"/>
                <a:gd name="T25" fmla="*/ 10080625 h 762"/>
                <a:gd name="T26" fmla="*/ 1622980821 w 5216"/>
                <a:gd name="T27" fmla="*/ 0 h 762"/>
                <a:gd name="T28" fmla="*/ 902216046 w 5216"/>
                <a:gd name="T29" fmla="*/ 25201563 h 762"/>
                <a:gd name="T30" fmla="*/ 277217221 w 5216"/>
                <a:gd name="T31" fmla="*/ 80645000 h 762"/>
                <a:gd name="T32" fmla="*/ 0 w 5216"/>
                <a:gd name="T33" fmla="*/ 120967500 h 762"/>
                <a:gd name="T34" fmla="*/ 791329158 w 5216"/>
                <a:gd name="T35" fmla="*/ 216733438 h 762"/>
                <a:gd name="T36" fmla="*/ 1643142073 w 5216"/>
                <a:gd name="T37" fmla="*/ 352821875 h 762"/>
                <a:gd name="T38" fmla="*/ 2147483647 w 5216"/>
                <a:gd name="T39" fmla="*/ 529232813 h 762"/>
                <a:gd name="T40" fmla="*/ 2147483647 w 5216"/>
                <a:gd name="T41" fmla="*/ 745966250 h 762"/>
                <a:gd name="T42" fmla="*/ 2147483647 w 5216"/>
                <a:gd name="T43" fmla="*/ 952619063 h 762"/>
                <a:gd name="T44" fmla="*/ 2147483647 w 5216"/>
                <a:gd name="T45" fmla="*/ 1300400625 h 762"/>
                <a:gd name="T46" fmla="*/ 2147483647 w 5216"/>
                <a:gd name="T47" fmla="*/ 1441529375 h 762"/>
                <a:gd name="T48" fmla="*/ 2147483647 w 5216"/>
                <a:gd name="T49" fmla="*/ 1562496875 h 762"/>
                <a:gd name="T50" fmla="*/ 2147483647 w 5216"/>
                <a:gd name="T51" fmla="*/ 1668343438 h 762"/>
                <a:gd name="T52" fmla="*/ 2147483647 w 5216"/>
                <a:gd name="T53" fmla="*/ 1748988438 h 762"/>
                <a:gd name="T54" fmla="*/ 2147483647 w 5216"/>
                <a:gd name="T55" fmla="*/ 1819552813 h 762"/>
                <a:gd name="T56" fmla="*/ 2147483647 w 5216"/>
                <a:gd name="T57" fmla="*/ 1864915625 h 762"/>
                <a:gd name="T58" fmla="*/ 2147483647 w 5216"/>
                <a:gd name="T59" fmla="*/ 1900197813 h 762"/>
                <a:gd name="T60" fmla="*/ 2147483647 w 5216"/>
                <a:gd name="T61" fmla="*/ 1920359063 h 762"/>
                <a:gd name="T62" fmla="*/ 2147483647 w 5216"/>
                <a:gd name="T63" fmla="*/ 1920359063 h 762"/>
                <a:gd name="T64" fmla="*/ 2147483647 w 5216"/>
                <a:gd name="T65" fmla="*/ 1910278438 h 762"/>
                <a:gd name="T66" fmla="*/ 2147483647 w 5216"/>
                <a:gd name="T67" fmla="*/ 1885076875 h 762"/>
                <a:gd name="T68" fmla="*/ 2147483647 w 5216"/>
                <a:gd name="T69" fmla="*/ 1844754375 h 762"/>
                <a:gd name="T70" fmla="*/ 2147483647 w 5216"/>
                <a:gd name="T71" fmla="*/ 1799391563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76410938 h 694"/>
                <a:gd name="T2" fmla="*/ 0 w 5144"/>
                <a:gd name="T3" fmla="*/ 176410938 h 694"/>
                <a:gd name="T4" fmla="*/ 45362813 w 5144"/>
                <a:gd name="T5" fmla="*/ 166330313 h 694"/>
                <a:gd name="T6" fmla="*/ 181451250 w 5144"/>
                <a:gd name="T7" fmla="*/ 141128750 h 694"/>
                <a:gd name="T8" fmla="*/ 413305625 w 5144"/>
                <a:gd name="T9" fmla="*/ 105846563 h 694"/>
                <a:gd name="T10" fmla="*/ 564515000 w 5144"/>
                <a:gd name="T11" fmla="*/ 85685313 h 694"/>
                <a:gd name="T12" fmla="*/ 740925938 w 5144"/>
                <a:gd name="T13" fmla="*/ 65524063 h 694"/>
                <a:gd name="T14" fmla="*/ 937498125 w 5144"/>
                <a:gd name="T15" fmla="*/ 50403125 h 694"/>
                <a:gd name="T16" fmla="*/ 1164312188 w 5144"/>
                <a:gd name="T17" fmla="*/ 35282188 h 694"/>
                <a:gd name="T18" fmla="*/ 1411287500 w 5144"/>
                <a:gd name="T19" fmla="*/ 20161250 h 694"/>
                <a:gd name="T20" fmla="*/ 1688504688 w 5144"/>
                <a:gd name="T21" fmla="*/ 10080625 h 694"/>
                <a:gd name="T22" fmla="*/ 1990923438 w 5144"/>
                <a:gd name="T23" fmla="*/ 5040313 h 694"/>
                <a:gd name="T24" fmla="*/ 2147483647 w 5144"/>
                <a:gd name="T25" fmla="*/ 0 h 694"/>
                <a:gd name="T26" fmla="*/ 2147483647 w 5144"/>
                <a:gd name="T27" fmla="*/ 5040313 h 694"/>
                <a:gd name="T28" fmla="*/ 2147483647 w 5144"/>
                <a:gd name="T29" fmla="*/ 15120938 h 694"/>
                <a:gd name="T30" fmla="*/ 2147483647 w 5144"/>
                <a:gd name="T31" fmla="*/ 35282188 h 694"/>
                <a:gd name="T32" fmla="*/ 2147483647 w 5144"/>
                <a:gd name="T33" fmla="*/ 60483750 h 694"/>
                <a:gd name="T34" fmla="*/ 2147483647 w 5144"/>
                <a:gd name="T35" fmla="*/ 100806250 h 694"/>
                <a:gd name="T36" fmla="*/ 2147483647 w 5144"/>
                <a:gd name="T37" fmla="*/ 146169063 h 694"/>
                <a:gd name="T38" fmla="*/ 2147483647 w 5144"/>
                <a:gd name="T39" fmla="*/ 201612500 h 694"/>
                <a:gd name="T40" fmla="*/ 2147483647 w 5144"/>
                <a:gd name="T41" fmla="*/ 267136563 h 694"/>
                <a:gd name="T42" fmla="*/ 2147483647 w 5144"/>
                <a:gd name="T43" fmla="*/ 347781563 h 694"/>
                <a:gd name="T44" fmla="*/ 2147483647 w 5144"/>
                <a:gd name="T45" fmla="*/ 438507188 h 694"/>
                <a:gd name="T46" fmla="*/ 2147483647 w 5144"/>
                <a:gd name="T47" fmla="*/ 544353750 h 694"/>
                <a:gd name="T48" fmla="*/ 2147483647 w 5144"/>
                <a:gd name="T49" fmla="*/ 670361563 h 694"/>
                <a:gd name="T50" fmla="*/ 2147483647 w 5144"/>
                <a:gd name="T51" fmla="*/ 806450000 h 694"/>
                <a:gd name="T52" fmla="*/ 2147483647 w 5144"/>
                <a:gd name="T53" fmla="*/ 957659375 h 694"/>
                <a:gd name="T54" fmla="*/ 2147483647 w 5144"/>
                <a:gd name="T55" fmla="*/ 1129030000 h 694"/>
                <a:gd name="T56" fmla="*/ 2147483647 w 5144"/>
                <a:gd name="T57" fmla="*/ 1315521563 h 694"/>
                <a:gd name="T58" fmla="*/ 2147483647 w 5144"/>
                <a:gd name="T59" fmla="*/ 1522174375 h 694"/>
                <a:gd name="T60" fmla="*/ 2147483647 w 5144"/>
                <a:gd name="T61" fmla="*/ 1748988438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1471771250 h 584"/>
                <a:gd name="T2" fmla="*/ 0 w 3112"/>
                <a:gd name="T3" fmla="*/ 1471771250 h 584"/>
                <a:gd name="T4" fmla="*/ 226814063 w 3112"/>
                <a:gd name="T5" fmla="*/ 1411287500 h 584"/>
                <a:gd name="T6" fmla="*/ 846772500 w 3112"/>
                <a:gd name="T7" fmla="*/ 1255037813 h 584"/>
                <a:gd name="T8" fmla="*/ 1275199063 w 3112"/>
                <a:gd name="T9" fmla="*/ 1149191250 h 584"/>
                <a:gd name="T10" fmla="*/ 1769149688 w 3112"/>
                <a:gd name="T11" fmla="*/ 1033264063 h 584"/>
                <a:gd name="T12" fmla="*/ 2147483647 w 3112"/>
                <a:gd name="T13" fmla="*/ 907256250 h 584"/>
                <a:gd name="T14" fmla="*/ 2147483647 w 3112"/>
                <a:gd name="T15" fmla="*/ 771167813 h 584"/>
                <a:gd name="T16" fmla="*/ 2147483647 w 3112"/>
                <a:gd name="T17" fmla="*/ 640119688 h 584"/>
                <a:gd name="T18" fmla="*/ 2147483647 w 3112"/>
                <a:gd name="T19" fmla="*/ 509071563 h 584"/>
                <a:gd name="T20" fmla="*/ 2147483647 w 3112"/>
                <a:gd name="T21" fmla="*/ 388104063 h 584"/>
                <a:gd name="T22" fmla="*/ 2147483647 w 3112"/>
                <a:gd name="T23" fmla="*/ 272176875 h 584"/>
                <a:gd name="T24" fmla="*/ 2147483647 w 3112"/>
                <a:gd name="T25" fmla="*/ 221773750 h 584"/>
                <a:gd name="T26" fmla="*/ 2147483647 w 3112"/>
                <a:gd name="T27" fmla="*/ 171370625 h 584"/>
                <a:gd name="T28" fmla="*/ 2147483647 w 3112"/>
                <a:gd name="T29" fmla="*/ 131048125 h 584"/>
                <a:gd name="T30" fmla="*/ 2147483647 w 3112"/>
                <a:gd name="T31" fmla="*/ 90725625 h 584"/>
                <a:gd name="T32" fmla="*/ 2147483647 w 3112"/>
                <a:gd name="T33" fmla="*/ 60483750 h 584"/>
                <a:gd name="T34" fmla="*/ 2147483647 w 3112"/>
                <a:gd name="T35" fmla="*/ 35282188 h 584"/>
                <a:gd name="T36" fmla="*/ 2147483647 w 3112"/>
                <a:gd name="T37" fmla="*/ 15120938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1290320000 h 1192"/>
                <a:gd name="T2" fmla="*/ 2147483647 w 8196"/>
                <a:gd name="T3" fmla="*/ 1436489063 h 1192"/>
                <a:gd name="T4" fmla="*/ 2147483647 w 8196"/>
                <a:gd name="T5" fmla="*/ 1562496875 h 1192"/>
                <a:gd name="T6" fmla="*/ 2147483647 w 8196"/>
                <a:gd name="T7" fmla="*/ 1678424063 h 1192"/>
                <a:gd name="T8" fmla="*/ 2147483647 w 8196"/>
                <a:gd name="T9" fmla="*/ 1769149688 h 1192"/>
                <a:gd name="T10" fmla="*/ 2147483647 w 8196"/>
                <a:gd name="T11" fmla="*/ 1839714063 h 1192"/>
                <a:gd name="T12" fmla="*/ 2147483647 w 8196"/>
                <a:gd name="T13" fmla="*/ 1890117188 h 1192"/>
                <a:gd name="T14" fmla="*/ 2147483647 w 8196"/>
                <a:gd name="T15" fmla="*/ 1920359063 h 1192"/>
                <a:gd name="T16" fmla="*/ 2147483647 w 8196"/>
                <a:gd name="T17" fmla="*/ 1915318750 h 1192"/>
                <a:gd name="T18" fmla="*/ 2147483647 w 8196"/>
                <a:gd name="T19" fmla="*/ 1890117188 h 1192"/>
                <a:gd name="T20" fmla="*/ 2147483647 w 8196"/>
                <a:gd name="T21" fmla="*/ 1829633438 h 1192"/>
                <a:gd name="T22" fmla="*/ 2147483647 w 8196"/>
                <a:gd name="T23" fmla="*/ 1738907813 h 1192"/>
                <a:gd name="T24" fmla="*/ 2147483647 w 8196"/>
                <a:gd name="T25" fmla="*/ 1617940313 h 1192"/>
                <a:gd name="T26" fmla="*/ 2147483647 w 8196"/>
                <a:gd name="T27" fmla="*/ 1456650313 h 1192"/>
                <a:gd name="T28" fmla="*/ 2147483647 w 8196"/>
                <a:gd name="T29" fmla="*/ 1260078125 h 1192"/>
                <a:gd name="T30" fmla="*/ 2147483647 w 8196"/>
                <a:gd name="T31" fmla="*/ 1023183438 h 1192"/>
                <a:gd name="T32" fmla="*/ 2147483647 w 8196"/>
                <a:gd name="T33" fmla="*/ 745966250 h 1192"/>
                <a:gd name="T34" fmla="*/ 2147483647 w 8196"/>
                <a:gd name="T35" fmla="*/ 604837500 h 1192"/>
                <a:gd name="T36" fmla="*/ 2147483647 w 8196"/>
                <a:gd name="T37" fmla="*/ 372983125 h 1192"/>
                <a:gd name="T38" fmla="*/ 2147483647 w 8196"/>
                <a:gd name="T39" fmla="*/ 206652813 h 1192"/>
                <a:gd name="T40" fmla="*/ 2147483647 w 8196"/>
                <a:gd name="T41" fmla="*/ 90725625 h 1192"/>
                <a:gd name="T42" fmla="*/ 2147483647 w 8196"/>
                <a:gd name="T43" fmla="*/ 25201563 h 1192"/>
                <a:gd name="T44" fmla="*/ 2147483647 w 8196"/>
                <a:gd name="T45" fmla="*/ 0 h 1192"/>
                <a:gd name="T46" fmla="*/ 2147483647 w 8196"/>
                <a:gd name="T47" fmla="*/ 10080625 h 1192"/>
                <a:gd name="T48" fmla="*/ 2147483647 w 8196"/>
                <a:gd name="T49" fmla="*/ 50403125 h 1192"/>
                <a:gd name="T50" fmla="*/ 1809063908 w 8196"/>
                <a:gd name="T51" fmla="*/ 110886875 h 1192"/>
                <a:gd name="T52" fmla="*/ 1339111161 w 8196"/>
                <a:gd name="T53" fmla="*/ 186491563 h 1192"/>
                <a:gd name="T54" fmla="*/ 944958629 w 8196"/>
                <a:gd name="T55" fmla="*/ 272176875 h 1192"/>
                <a:gd name="T56" fmla="*/ 626603132 w 8196"/>
                <a:gd name="T57" fmla="*/ 362902500 h 1192"/>
                <a:gd name="T58" fmla="*/ 373939989 w 8196"/>
                <a:gd name="T59" fmla="*/ 443547500 h 1192"/>
                <a:gd name="T60" fmla="*/ 121278436 w 8196"/>
                <a:gd name="T61" fmla="*/ 544353750 h 1192"/>
                <a:gd name="T62" fmla="*/ 0 w 8196"/>
                <a:gd name="T63" fmla="*/ 604837500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1285279688 h 1192"/>
                <a:gd name="T70" fmla="*/ 2147483647 w 8196"/>
                <a:gd name="T71" fmla="*/ 12903200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B05977-6CED-42D2-9E5E-7CC43874DDD0}" type="datetimeFigureOut">
              <a:rPr lang="ru-RU">
                <a:solidFill>
                  <a:srgbClr val="073E87"/>
                </a:solidFill>
              </a:rPr>
              <a:pPr>
                <a:defRPr/>
              </a:pPr>
              <a:t>01.06.2013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0D5151-9EAD-4724-A43A-2FB23E37FC31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1.png"/><Relationship Id="rId7" Type="http://schemas.openxmlformats.org/officeDocument/2006/relationships/image" Target="../media/image3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1.png"/><Relationship Id="rId7" Type="http://schemas.openxmlformats.org/officeDocument/2006/relationships/image" Target="../media/image3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hyperlink" Target="http://www.rospisatel.ru/dvorzov-togda.htm" TargetMode="External"/><Relationship Id="rId7" Type="http://schemas.openxmlformats.org/officeDocument/2006/relationships/image" Target="../media/image44.png"/><Relationship Id="rId2" Type="http://schemas.openxmlformats.org/officeDocument/2006/relationships/hyperlink" Target="http://clck.yandex.ru/redir/AiuY0DBWFJ4ePaEse6rgeAjgs2pI3DW99KUdgowt9XvqxGyo_rnZJn897aIXcYNxxfWmndaIGQtpT5QGqXt2ZREozPhcMIoFIYB07krGUFtlNOiqedkpqxAouuhKBo6q2A7A7YJuEoEJHpGx_5MOZOjHUdLmX1TB7I1uyCVMtw7SyAcFEYpsFQ?data=UlNrNmk5WktYejR0eWJFYk1LdmtxblFwR0NVTC1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etlit.info/" TargetMode="External"/><Relationship Id="rId5" Type="http://schemas.openxmlformats.org/officeDocument/2006/relationships/slide" Target="slide14.xml"/><Relationship Id="rId10" Type="http://schemas.openxmlformats.org/officeDocument/2006/relationships/slide" Target="slide18.xml"/><Relationship Id="rId4" Type="http://schemas.openxmlformats.org/officeDocument/2006/relationships/hyperlink" Target="http://bookz.ru/dl2.php?id=49986&amp;e=rtf&amp;t=z&amp;g=13&amp;f=vhod-v-p_216&amp;a_id=5596" TargetMode="External"/><Relationship Id="rId9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9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pampa.narod.ru/kolpakova/krasota.html" TargetMode="External"/><Relationship Id="rId5" Type="http://schemas.openxmlformats.org/officeDocument/2006/relationships/image" Target="../media/image48.jpeg"/><Relationship Id="rId4" Type="http://schemas.openxmlformats.org/officeDocument/2006/relationships/hyperlink" Target="http://www.teenbook.ru/young/resursi/kraevedenie/znai_nashih7263/1732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krapivin-ru-2.livejournal.com/3710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oshkolu.ru/user/irinadub/file/2410594/" TargetMode="External"/><Relationship Id="rId5" Type="http://schemas.openxmlformats.org/officeDocument/2006/relationships/hyperlink" Target="http://narod.ru/disk/20856518001/gabova_belichiya_shkurka.pdf.html" TargetMode="External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agazines.russ.ru:8080/ural/2011/6/mi3.html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ib.rus.ec/b/174735/read" TargetMode="Externa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lib.rus.ec/b/103887/read" TargetMode="External"/><Relationship Id="rId13" Type="http://schemas.openxmlformats.org/officeDocument/2006/relationships/slide" Target="slide4.xml"/><Relationship Id="rId3" Type="http://schemas.openxmlformats.org/officeDocument/2006/relationships/image" Target="../media/image6.jpeg"/><Relationship Id="rId7" Type="http://schemas.openxmlformats.org/officeDocument/2006/relationships/hyperlink" Target="http://www.dreambook.ru/" TargetMode="External"/><Relationship Id="rId12" Type="http://schemas.openxmlformats.org/officeDocument/2006/relationships/slide" Target="slide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hyperlink" Target="http://2007.dreambook.ru/?i=68" TargetMode="External"/><Relationship Id="rId5" Type="http://schemas.openxmlformats.org/officeDocument/2006/relationships/image" Target="../media/image8.jpeg"/><Relationship Id="rId10" Type="http://schemas.openxmlformats.org/officeDocument/2006/relationships/hyperlink" Target="http://2007.dreambook.ru/?i=69" TargetMode="External"/><Relationship Id="rId4" Type="http://schemas.openxmlformats.org/officeDocument/2006/relationships/image" Target="../media/image7.jpeg"/><Relationship Id="rId9" Type="http://schemas.openxmlformats.org/officeDocument/2006/relationships/hyperlink" Target="http://2007.dreambook.ru/?i=6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://lib.rus.ec/b/361590/read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lavka.abevega.ru/itemimg/27/1.jpg" TargetMode="External"/><Relationship Id="rId13" Type="http://schemas.openxmlformats.org/officeDocument/2006/relationships/hyperlink" Target="http://www.detlit.info/media/tolstoy.png" TargetMode="External"/><Relationship Id="rId18" Type="http://schemas.openxmlformats.org/officeDocument/2006/relationships/hyperlink" Target="http://www.pushel.ru/userfiles/image/shop/force-cover.jpg" TargetMode="External"/><Relationship Id="rId26" Type="http://schemas.openxmlformats.org/officeDocument/2006/relationships/hyperlink" Target="http://www.myjulia.ru/data/cache/2011/01/24/645949_8748-0x600.jpg" TargetMode="External"/><Relationship Id="rId3" Type="http://schemas.openxmlformats.org/officeDocument/2006/relationships/hyperlink" Target="http://www.bookvoed.ru/view_images.php?code=669489&amp;tip=1" TargetMode="External"/><Relationship Id="rId21" Type="http://schemas.openxmlformats.org/officeDocument/2006/relationships/hyperlink" Target="http://litparus.ru/userfiles/image/Laureats/2006/LIHANOV/2004_06.jpg" TargetMode="External"/><Relationship Id="rId7" Type="http://schemas.openxmlformats.org/officeDocument/2006/relationships/hyperlink" Target="http://s.imhonet.ru/element/large/cd/ae/cdaedd2dc3f6f06f0544dbf6de8e01b7.jpg" TargetMode="External"/><Relationship Id="rId12" Type="http://schemas.openxmlformats.org/officeDocument/2006/relationships/hyperlink" Target="http://www.litparus.ru/images/header.png" TargetMode="External"/><Relationship Id="rId17" Type="http://schemas.openxmlformats.org/officeDocument/2006/relationships/hyperlink" Target="http://www.epampa.narod.ru/img9/krasota1.jpg" TargetMode="External"/><Relationship Id="rId25" Type="http://schemas.openxmlformats.org/officeDocument/2006/relationships/hyperlink" Target="http://dobrayalira.ru/themes/bartik/images/logo.gif" TargetMode="External"/><Relationship Id="rId33" Type="http://schemas.openxmlformats.org/officeDocument/2006/relationships/hyperlink" Target="http://www.ugasfilms.com/images_template1/verkin4.jpg" TargetMode="External"/><Relationship Id="rId2" Type="http://schemas.openxmlformats.org/officeDocument/2006/relationships/hyperlink" Target="http://photo.fabrikaglamura.ru/photo/1/40/gd/31926.jpg" TargetMode="External"/><Relationship Id="rId16" Type="http://schemas.openxmlformats.org/officeDocument/2006/relationships/hyperlink" Target="http://img.rg.ru/img/content/36/02/90/1.jpg" TargetMode="External"/><Relationship Id="rId20" Type="http://schemas.openxmlformats.org/officeDocument/2006/relationships/hyperlink" Target="http://www.litparus.ru/userfiles/image/Laureats/2007/zlatogorskaya/s640x480.jpg" TargetMode="External"/><Relationship Id="rId29" Type="http://schemas.openxmlformats.org/officeDocument/2006/relationships/hyperlink" Target="http://laboitealivres.free.fr/wp-content/2009/11/garcon-en-pyjama-raye-0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ics.livejournal.com/anafame/pic/00005qdf/s640x480" TargetMode="External"/><Relationship Id="rId11" Type="http://schemas.openxmlformats.org/officeDocument/2006/relationships/hyperlink" Target="http://&#1082;&#1085;&#1080;&#1075;&#1091;&#1088;&#1091;.&#1088;&#1092;/wp/wp-content/themes/kniguru/images/title_photo_4.jpg" TargetMode="External"/><Relationship Id="rId24" Type="http://schemas.openxmlformats.org/officeDocument/2006/relationships/hyperlink" Target="http://img-fotki.yandex.ru/get/1/80185553.22/0_835d0_a98f9f40_XL" TargetMode="External"/><Relationship Id="rId32" Type="http://schemas.openxmlformats.org/officeDocument/2006/relationships/hyperlink" Target="http://illustrators.ru/illustrations/42931_original.jpg?1298835283" TargetMode="External"/><Relationship Id="rId5" Type="http://schemas.openxmlformats.org/officeDocument/2006/relationships/hyperlink" Target="http://my-shop.ru/_files/product/2/48/472659.jpg" TargetMode="External"/><Relationship Id="rId15" Type="http://schemas.openxmlformats.org/officeDocument/2006/relationships/hyperlink" Target="http://www.gaidarovka.ru/templates/gaidarovka-winter/images/head_content.jpg" TargetMode="External"/><Relationship Id="rId23" Type="http://schemas.openxmlformats.org/officeDocument/2006/relationships/hyperlink" Target="http://www.ekburg.ru/UserFiles/image/news/0/1/49/14971Big.jpg" TargetMode="External"/><Relationship Id="rId28" Type="http://schemas.openxmlformats.org/officeDocument/2006/relationships/hyperlink" Target="http://www.litparus.ru/userfiles/file/presentation_award.ppt" TargetMode="External"/><Relationship Id="rId10" Type="http://schemas.openxmlformats.org/officeDocument/2006/relationships/hyperlink" Target="http://irisbook.ru/UserFiles/Image/img140_10354.jpg" TargetMode="External"/><Relationship Id="rId19" Type="http://schemas.openxmlformats.org/officeDocument/2006/relationships/hyperlink" Target="http://img.4pk.ru/300x10000/images/85/5207785.jpg" TargetMode="External"/><Relationship Id="rId31" Type="http://schemas.openxmlformats.org/officeDocument/2006/relationships/hyperlink" Target="http://fantlab.ru/images/autors/10745_1" TargetMode="External"/><Relationship Id="rId4" Type="http://schemas.openxmlformats.org/officeDocument/2006/relationships/hyperlink" Target="http://www.bookvoed.ru/view_images.php?code=669487&amp;tip=1" TargetMode="External"/><Relationship Id="rId9" Type="http://schemas.openxmlformats.org/officeDocument/2006/relationships/hyperlink" Target="http://www.det-book.ru/components/com_virtuemart/shop_image/product/_________________4aeca51382df2.jpg" TargetMode="External"/><Relationship Id="rId14" Type="http://schemas.openxmlformats.org/officeDocument/2006/relationships/hyperlink" Target="http://ishop.top-kniga.ru/data/m_ishc/1037/1037155.jpg" TargetMode="External"/><Relationship Id="rId22" Type="http://schemas.openxmlformats.org/officeDocument/2006/relationships/hyperlink" Target="http://www.litparus.ru/userfiles/image/Laureats/2006/GABOVA/ryjiy.jpg" TargetMode="External"/><Relationship Id="rId27" Type="http://schemas.openxmlformats.org/officeDocument/2006/relationships/hyperlink" Target="http://www.aodb.ru/upload/medialibrary/242/qqtuqnqmwwi%20045.jpg" TargetMode="External"/><Relationship Id="rId30" Type="http://schemas.openxmlformats.org/officeDocument/2006/relationships/hyperlink" Target="http://gingbook.narod.ru/avtor/b/boyn_dzhon/malchik_v_polosatoy_pizhame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posters.ec/cover/36159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http://&#1082;&#1085;&#1080;&#1075;&#1091;&#1088;&#1091;.&#1088;&#1092;/%d1%88%d0%be%d1%80%d1%82-%d0%bb%d0%b8%d1%81%d1%82/%d0%b4%d1%80%d1%83%d0%b3-%d0%b0%d0%bf%d1%80%d0%b5%d0%bb%d1%8c" TargetMode="External"/><Relationship Id="rId2" Type="http://schemas.openxmlformats.org/officeDocument/2006/relationships/hyperlink" Target="http://www.svmihalkov.ru/map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obrayalira.ru/chtenie/arhivy-dobroy-liry/kadyn-vladychica-gor.html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&#1082;&#1085;&#1080;&#1075;&#1091;&#1088;&#1091;.&#1088;&#1092;/%d1%88%d0%be%d1%80%d1%82-%d0%bb%d0%b8%d1%81%d1%82-%d0%b2%d1%82%d0%be%d1%80%d0%be%d0%b3%d0%be-%d1%81%d0%b5%d0%b7%d0%be%d0%bd%d0%b0/%d1%82%d1%80%d0%b8-%d0%bc%d0%b0%d0%b9%d1%81%d0%ba%d0%b8%d0%b5-%d0%b1%d0%b8%d1%82%d0%b2%d1%8b-%d0%bd%d0%b0-%d0%b7%d0%be%d0%bb%d0%be%d1%82%d0%be%d0%bc-%d0%bf%d0%be%d0%bb%d0%b5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://&#1082;&#1085;&#1080;&#1075;&#1091;&#1088;&#1091;.&#1088;&#1092;/%d1%88%d0%be%d1%80%d1%82-%d0%bb%d0%b8%d1%81%d1%82-%d0%b2%d1%82%d0%be%d1%80%d0%be%d0%b3%d0%be-%d1%81%d0%b5%d0%b7%d0%be%d0%bd%d0%b0/%d0%b8%d1%81%d1%82%d0%be%d1%80%d0%b8%d0%b8-%d0%ba%d0%be%d1%82%d0%be%d1%80%d1%8b%d0%b5-%d0%bd%d0%b0%d1%88%d0%b5%d0%bf%d1%82%d0%b0%d0%bb%d0%b8-%d0%b4%d0%b5%d1%80%d0%b5%d0%b2%d1%8c%d1%8f" TargetMode="External"/><Relationship Id="rId12" Type="http://schemas.openxmlformats.org/officeDocument/2006/relationships/image" Target="../media/image14.jpeg"/><Relationship Id="rId2" Type="http://schemas.openxmlformats.org/officeDocument/2006/relationships/hyperlink" Target="http://&#1082;&#1085;&#1080;&#1075;&#1091;&#1088;&#1091;.&#1088;&#1092;/62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82;&#1085;&#1080;&#1075;&#1091;&#1088;&#1091;.&#1088;&#1092;/%d1%88%d0%be%d1%80%d1%82-%d0%bb%d0%b8%d1%81%d1%82-%d0%b2%d1%82%d0%be%d1%80%d0%be%d0%b3%d0%be-%d1%81%d0%b5%d0%b7%d0%be%d0%bd%d0%b0/%d0%bc%d0%bd%d0%b5-14-%d1%83%d0%b6%d0%b5-%d0%b4%d0%b2%d0%b0-%d0%b3%d0%be%d0%b4%d0%b0" TargetMode="External"/><Relationship Id="rId11" Type="http://schemas.openxmlformats.org/officeDocument/2006/relationships/hyperlink" Target="http://www.ugasfilms.com/images_template1/verkin4.jpg" TargetMode="External"/><Relationship Id="rId5" Type="http://schemas.openxmlformats.org/officeDocument/2006/relationships/hyperlink" Target="http://&#1082;&#1085;&#1080;&#1075;&#1091;&#1088;&#1091;.&#1088;&#1092;/%d1%88%d0%be%d1%80%d1%82-%d0%bb%d0%b8%d1%81%d1%82-%d0%b2%d1%82%d0%be%d1%80%d0%be%d0%b3%d0%be-%d1%81%d0%b5%d0%b7%d0%be%d0%bd%d0%b0/%d1%88%d0%b5%d0%ba%d1%81%d0%bf%d0%b8%d1%80%d1%83-%d0%b8-%d0%bd%d0%b5-%d1%81%d0%bd%d0%b8%d0%bb%d0%be%d1%81%d1%8c" TargetMode="External"/><Relationship Id="rId10" Type="http://schemas.openxmlformats.org/officeDocument/2006/relationships/hyperlink" Target="http://&#1082;&#1085;&#1080;&#1075;&#1091;&#1088;&#1091;.&#1088;&#1092;/1140" TargetMode="External"/><Relationship Id="rId4" Type="http://schemas.openxmlformats.org/officeDocument/2006/relationships/hyperlink" Target="http://&#1082;&#1085;&#1080;&#1075;&#1091;&#1088;&#1091;.&#1088;&#1092;/&#1096;&#1086;&#1088;&#1090;-&#1083;&#1080;&#1089;&#1090;-&#1074;&#1090;&#1086;&#1088;&#1086;&#1075;&#1086;-&#1089;&#1077;&#1079;&#1086;&#1085;&#1072;/&#1086;&#1073;&#1083;&#1072;&#1095;&#1085;&#1099;&#1081;-&#1087;&#1086;&#1083;&#1082;" TargetMode="External"/><Relationship Id="rId9" Type="http://schemas.openxmlformats.org/officeDocument/2006/relationships/hyperlink" Target="http://&#1082;&#1085;&#1080;&#1075;&#1091;&#1088;&#1091;.&#1088;&#1092;/%d1%88%d0%be%d1%80%d1%82-%d0%bb%d0%b8%d1%81%d1%82-%d0%b2%d1%82%d0%be%d1%80%d0%be%d0%b3%d0%be-%d1%81%d0%b5%d0%b7%d0%be%d0%bd%d0%b0/%d1%81%d0%b5%d0%bc%d1%8c-%d0%b8%d1%81%d1%82%d0%be%d1%80%d0%b8%d0%b9-%d0%be-%d1%81%d1%8d%d1%80%d0%b5-%d0%b8%d1%81%d0%b0%d0%b0%d0%ba%d0%b5-%d0%bd%d1%8c%d1%8e%d1%82%d0%be%d0%bd%d0%b5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&#1082;&#1085;&#1080;&#1075;&#1091;&#1088;&#1091;.&#1088;&#1092;/62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ib.rus.ec/b/163742" TargetMode="External"/><Relationship Id="rId5" Type="http://schemas.openxmlformats.org/officeDocument/2006/relationships/hyperlink" Target="http://&#1082;&#1085;&#1080;&#1075;&#1091;&#1088;&#1091;.&#1088;&#1092;/%d1%88%d0%be%d1%80%d1%82-%d0%bb%d0%b8%d1%81%d1%82/%d0%b1%d0%b8%d0%b1%d0%bb%d0%b8%d1%8f-%d0%b2-sms%d0%ba%d0%b0%d1%85" TargetMode="External"/><Relationship Id="rId4" Type="http://schemas.openxmlformats.org/officeDocument/2006/relationships/hyperlink" Target="http://&#1082;&#1085;&#1080;&#1075;&#1091;&#1088;&#1091;.&#1088;&#1092;/%d1%88%d0%be%d1%80%d1%82-%d0%bb%d0%b8%d1%81%d1%82/%d0%b6%d0%b8%d1%80%d0%b0%d1%84%d1%8b-%d0%bd%d0%b0-%d0%bf%d0%b0%d1%80%d0%b0%d1%88%d1%8e%d1%82%d0%b0%d1%8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parus.ru/klon_novosti.ht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itparus.ru/userfiles/image/2011/Booklet/Booklet_Premii_2011.pdf" TargetMode="External"/><Relationship Id="rId5" Type="http://schemas.openxmlformats.org/officeDocument/2006/relationships/slide" Target="slide13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tparus.ru/laureaty_premii_2006_valentina_frolova.htm" TargetMode="External"/><Relationship Id="rId3" Type="http://schemas.openxmlformats.org/officeDocument/2006/relationships/image" Target="../media/image18.jpeg"/><Relationship Id="rId7" Type="http://schemas.openxmlformats.org/officeDocument/2006/relationships/hyperlink" Target="http://www.litparus.ru/laureat_premii_kozlov_2006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tparus.ru/laureat_premiigabova.htm" TargetMode="External"/><Relationship Id="rId5" Type="http://schemas.openxmlformats.org/officeDocument/2006/relationships/hyperlink" Target="http://lib.rus.ec/b/281505/read" TargetMode="External"/><Relationship Id="rId4" Type="http://schemas.openxmlformats.org/officeDocument/2006/relationships/hyperlink" Target="http://www.litparus.ru/laureaty_premii_2006_lihanov.htm" TargetMode="External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172200"/>
            <a:ext cx="6400800" cy="533400"/>
          </a:xfrm>
        </p:spPr>
        <p:txBody>
          <a:bodyPr>
            <a:normAutofit/>
          </a:bodyPr>
          <a:lstStyle/>
          <a:p>
            <a:endParaRPr lang="ru-RU" sz="1200" b="1" i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7409" name="Picture 1" descr="C:\Users\User\Desktop\Рисунок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9346" r="8411"/>
          <a:stretch>
            <a:fillRect/>
          </a:stretch>
        </p:blipFill>
        <p:spPr bwMode="auto">
          <a:xfrm>
            <a:off x="304800" y="-381000"/>
            <a:ext cx="7180320" cy="2743200"/>
          </a:xfrm>
          <a:prstGeom prst="rect">
            <a:avLst/>
          </a:prstGeom>
          <a:noFill/>
        </p:spPr>
      </p:pic>
      <p:pic>
        <p:nvPicPr>
          <p:cNvPr id="17411" name="Picture 3" descr="Картинка 19 из 153900"/>
          <p:cNvPicPr>
            <a:picLocks noChangeAspect="1" noChangeArrowheads="1"/>
          </p:cNvPicPr>
          <p:nvPr/>
        </p:nvPicPr>
        <p:blipFill>
          <a:blip r:embed="rId3" cstate="print"/>
          <a:srcRect r="938" b="7853"/>
          <a:stretch>
            <a:fillRect/>
          </a:stretch>
        </p:blipFill>
        <p:spPr bwMode="auto">
          <a:xfrm>
            <a:off x="4114800" y="2590800"/>
            <a:ext cx="5029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1828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Обзор художественных произведений современных писателей </a:t>
            </a:r>
          </a:p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для детей и юношества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D:\OLGA\СОДРУЖЕСТВО детских писателей\крапивинский конкурс\14 октября\презентация финалистов\!презентация финалистов\Медаль_ри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303213"/>
            <a:ext cx="6445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D:\OLGA\СОДРУЖЕСТВО детских писателей\крапивинский конкурс\14 октября\презентация финалистов\!презентация финалистов\эмблема Содружеств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6021388"/>
            <a:ext cx="68738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Заголовок 2"/>
          <p:cNvSpPr txBox="1">
            <a:spLocks/>
          </p:cNvSpPr>
          <p:nvPr/>
        </p:nvSpPr>
        <p:spPr bwMode="auto">
          <a:xfrm>
            <a:off x="179388" y="338138"/>
            <a:ext cx="8507412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700" dirty="0">
                <a:solidFill>
                  <a:srgbClr val="FFFFFF"/>
                </a:solidFill>
              </a:rPr>
              <a:t>Международная детская литературная премия им. В. П. </a:t>
            </a:r>
            <a:r>
              <a:rPr lang="ru-RU" sz="1700" dirty="0" smtClean="0">
                <a:solidFill>
                  <a:srgbClr val="FFFFFF"/>
                </a:solidFill>
              </a:rPr>
              <a:t>Крапивина 2010</a:t>
            </a:r>
            <a:r>
              <a:rPr lang="ru-RU" sz="1700" dirty="0">
                <a:solidFill>
                  <a:srgbClr val="FFFFFF"/>
                </a:solidFill>
              </a:rPr>
              <a:t/>
            </a:r>
            <a:br>
              <a:rPr lang="ru-RU" sz="1700" dirty="0">
                <a:solidFill>
                  <a:srgbClr val="FFFFFF"/>
                </a:solidFill>
              </a:rPr>
            </a:br>
            <a:r>
              <a:rPr lang="ru-RU" sz="1700" dirty="0">
                <a:solidFill>
                  <a:srgbClr val="FFFFFF"/>
                </a:solidFill>
              </a:rPr>
              <a:t/>
            </a:r>
            <a:br>
              <a:rPr lang="ru-RU" sz="1700" dirty="0">
                <a:solidFill>
                  <a:srgbClr val="FFFFFF"/>
                </a:solidFill>
              </a:rPr>
            </a:br>
            <a:r>
              <a:rPr lang="ru-RU" sz="2600" b="1" dirty="0">
                <a:solidFill>
                  <a:srgbClr val="FFFFFF"/>
                </a:solidFill>
                <a:latin typeface="Arial Black" pitchFamily="34" charset="0"/>
              </a:rPr>
              <a:t>Юлия </a:t>
            </a:r>
            <a:r>
              <a:rPr lang="ru-RU" sz="2600" b="1" dirty="0" err="1">
                <a:solidFill>
                  <a:srgbClr val="FFFFFF"/>
                </a:solidFill>
                <a:latin typeface="Arial Black" pitchFamily="34" charset="0"/>
              </a:rPr>
              <a:t>Лавряшина</a:t>
            </a:r>
            <a:r>
              <a:rPr lang="ru-RU" sz="2600" b="1" dirty="0">
                <a:solidFill>
                  <a:srgbClr val="FFFFFF"/>
                </a:solidFill>
                <a:latin typeface="Arial Black" pitchFamily="34" charset="0"/>
              </a:rPr>
              <a:t> (г. Королев)</a:t>
            </a:r>
          </a:p>
        </p:txBody>
      </p:sp>
      <p:pic>
        <p:nvPicPr>
          <p:cNvPr id="30722" name="Picture 2" descr="D:\OLGA\СОДРУЖЕСТВО детских писателей\крапивинский конкурс\14 октября\презентация финалистов\!презентация финалистов\пр-лавряшина\3D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9788" y="1374775"/>
            <a:ext cx="3476625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D:\OLGA\СОДРУЖЕСТВО детских писателей\крапивинский конкурс\14 октября\презентация финалистов\!презентация финалистов\пр-лавряшина\1041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3860800"/>
            <a:ext cx="119856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D:\OLGA\СОДРУЖЕСТВО детских писателей\крапивинский конкурс\14 октября\презентация финалистов\!презентация финалистов\пр-лавряшина\1180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1338" y="3840163"/>
            <a:ext cx="1249362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D:\OLGA\СОДРУЖЕСТВО детских писателей\крапивинский конкурс\14 октября\презентация финалистов\!презентация финалистов\пр-лавряшина\b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3" y="1722438"/>
            <a:ext cx="1260475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0" descr="D:\OLGA\СОДРУЖЕСТВО детских писателей\крапивинский конкурс\14 октября\презентация финалистов\!презентация финалистов\!ФИналисты\лавряшина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25" y="1778000"/>
            <a:ext cx="25273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D:\OLGA\СОДРУЖЕСТВО детских писателей\крапивинский конкурс\14 октября\презентация финалистов\!презентация финалистов\Медаль_ри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303213"/>
            <a:ext cx="6445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D:\OLGA\СОДРУЖЕСТВО детских писателей\крапивинский конкурс\14 октября\презентация финалистов\!презентация финалистов\эмблема Содружеств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6021388"/>
            <a:ext cx="68738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Заголовок 2"/>
          <p:cNvSpPr txBox="1">
            <a:spLocks/>
          </p:cNvSpPr>
          <p:nvPr/>
        </p:nvSpPr>
        <p:spPr bwMode="auto">
          <a:xfrm>
            <a:off x="179388" y="338138"/>
            <a:ext cx="8507412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solidFill>
                  <a:srgbClr val="FFFFFF"/>
                </a:solidFill>
                <a:cs typeface="Arial" charset="0"/>
              </a:rPr>
              <a:t>Международная детская литературная премия им. В. П. Крапивина 2010</a:t>
            </a:r>
            <a:br>
              <a:rPr lang="ru-RU" sz="1700" dirty="0" smtClean="0">
                <a:solidFill>
                  <a:srgbClr val="FFFFFF"/>
                </a:solidFill>
                <a:cs typeface="Arial" charset="0"/>
              </a:rPr>
            </a:br>
            <a:r>
              <a:rPr lang="ru-RU" sz="1700" dirty="0" smtClean="0">
                <a:solidFill>
                  <a:srgbClr val="FFFFFF"/>
                </a:solidFill>
                <a:cs typeface="Arial" charset="0"/>
              </a:rPr>
              <a:t/>
            </a:r>
            <a:br>
              <a:rPr lang="ru-RU" sz="1700" dirty="0" smtClean="0">
                <a:solidFill>
                  <a:srgbClr val="FFFFFF"/>
                </a:solidFill>
                <a:cs typeface="Arial" charset="0"/>
              </a:rPr>
            </a:br>
            <a:r>
              <a:rPr lang="ru-RU" sz="26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Елена Ракитина (г. Санкт-Петербург)</a:t>
            </a:r>
            <a:endParaRPr lang="ru-RU" sz="2600" b="1" dirty="0" smtClean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24581" name="Picture 2" descr="D:\OLGA\СОДРУЖЕСТВО детских писателей\крапивинский конкурс\14 октября\презентация финалистов\!презентация финалистов\!ФИналисты\ракити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" y="1754188"/>
            <a:ext cx="25558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D:\OLGA\СОДРУЖЕСТВО детских писателей\крапивинский конкурс\14 октября\презентация финалистов\!презентация финалистов\пр-ракитина\3-08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1803400"/>
            <a:ext cx="14589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D:\OLGA\СОДРУЖЕСТВО детских писателей\крапивинский конкурс\14 октября\презентация финалистов\!презентация финалистов\пр-ракитина\ChYo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6313" y="1830388"/>
            <a:ext cx="1333500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D:\OLGA\СОДРУЖЕСТВО детских писателей\крапивинский конкурс\14 октября\презентация финалистов\!презентация финалистов\пр-ракитина\nouvel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7800" y="5167313"/>
            <a:ext cx="165100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D:\OLGA\СОДРУЖЕСТВО детских писателей\крапивинский конкурс\14 октября\презентация финалистов\!презентация финалистов\пр-ракитина\nouvel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738" y="5167313"/>
            <a:ext cx="1655762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" descr="D:\OLGA\СОДРУЖЕСТВО детских писателей\крапивинский конкурс\14 октября\презентация финалистов\!презентация финалистов\пр-ракитина\nouvel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25650" y="5110163"/>
            <a:ext cx="182562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7" name="Picture 21" descr="D:\OLGA\СОДРУЖЕСТВО детских писателей\крапивинский конкурс\14 октября\презентация финалистов\!презентация финалистов\пр-ракитина\ракитина-обложк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1513" y="1790700"/>
            <a:ext cx="200818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8" name="Picture 22" descr="D:\OLGA\СОДРУЖЕСТВО детских писателей\крапивинский конкурс\14 октября\презентация финалистов\!презентация финалистов\пр-ракитина\ракитина-рисунок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2413" y="3727450"/>
            <a:ext cx="3548062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D:\OLGA\СОДРУЖЕСТВО детских писателей\крапивинский конкурс\14 октября\презентация финалистов\!презентация финалистов\Медаль_ри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303213"/>
            <a:ext cx="6445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D:\OLGA\СОДРУЖЕСТВО детских писателей\крапивинский конкурс\14 октября\презентация финалистов\!презентация финалистов\эмблема Содружеств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6021388"/>
            <a:ext cx="68738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Заголовок 2"/>
          <p:cNvSpPr txBox="1">
            <a:spLocks/>
          </p:cNvSpPr>
          <p:nvPr/>
        </p:nvSpPr>
        <p:spPr bwMode="auto">
          <a:xfrm>
            <a:off x="179388" y="338138"/>
            <a:ext cx="8507412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1700" dirty="0">
                <a:solidFill>
                  <a:srgbClr val="FFFFFF"/>
                </a:solidFill>
              </a:rPr>
              <a:t>Международная детская литературная премия им. В. П. </a:t>
            </a:r>
            <a:r>
              <a:rPr lang="ru-RU" sz="1700" dirty="0" smtClean="0">
                <a:solidFill>
                  <a:srgbClr val="FFFFFF"/>
                </a:solidFill>
              </a:rPr>
              <a:t>Крапивина 2010</a:t>
            </a:r>
            <a:r>
              <a:rPr lang="ru-RU" sz="1700" dirty="0">
                <a:solidFill>
                  <a:srgbClr val="FFFFFF"/>
                </a:solidFill>
              </a:rPr>
              <a:t/>
            </a:r>
            <a:br>
              <a:rPr lang="ru-RU" sz="1700" dirty="0">
                <a:solidFill>
                  <a:srgbClr val="FFFFFF"/>
                </a:solidFill>
              </a:rPr>
            </a:br>
            <a:r>
              <a:rPr lang="ru-RU" sz="1700" dirty="0">
                <a:solidFill>
                  <a:srgbClr val="FFFFFF"/>
                </a:solidFill>
              </a:rPr>
              <a:t/>
            </a:r>
            <a:br>
              <a:rPr lang="ru-RU" sz="1700" dirty="0">
                <a:solidFill>
                  <a:srgbClr val="FFFFFF"/>
                </a:solidFill>
              </a:rPr>
            </a:br>
            <a:r>
              <a:rPr lang="ru-RU" sz="2600" b="1" dirty="0">
                <a:solidFill>
                  <a:srgbClr val="FFFFFF"/>
                </a:solidFill>
                <a:latin typeface="Arial Black" pitchFamily="34" charset="0"/>
              </a:rPr>
              <a:t>Роман Федин (г. Тула)</a:t>
            </a:r>
          </a:p>
        </p:txBody>
      </p:sp>
      <p:pic>
        <p:nvPicPr>
          <p:cNvPr id="31746" name="Picture 2" descr="D:\OLGA\СОДРУЖЕСТВО детских писателей\крапивинский конкурс\14 октября\презентация финалистов\!презентация финалистов\!ФИналисты\феди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998663"/>
            <a:ext cx="2055812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D:\OLGA\СОДРУЖЕСТВО детских писателей\крапивинский конкурс\14 октября\презентация финалистов\!презентация финалистов\пр-федин\C6714BFF-1DE4-45D0-8F97-1989E381B7CC_mw800_mh600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1887538"/>
            <a:ext cx="2881313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D:\OLGA\СОДРУЖЕСТВО детских писателей\крапивинский конкурс\14 октября\презентация финалистов\!презентация финалистов\пр-федин\федин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9413" y="2465388"/>
            <a:ext cx="15875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2667000"/>
            <a:ext cx="8305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Номинация «Художественная проза для юношества» </a:t>
            </a:r>
          </a:p>
          <a:p>
            <a:endParaRPr lang="ru-RU" sz="2000" b="1" dirty="0" smtClean="0">
              <a:latin typeface="+mj-lt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Лауреаты: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Александр Трапезников </a:t>
            </a:r>
            <a:r>
              <a:rPr lang="ru-RU" sz="2000" dirty="0" smtClean="0">
                <a:latin typeface="+mj-lt"/>
                <a:cs typeface="Times New Roman" pitchFamily="18" charset="0"/>
              </a:rPr>
              <a:t>роман </a:t>
            </a:r>
            <a:r>
              <a:rPr lang="ru-RU" sz="2000" dirty="0" smtClean="0">
                <a:latin typeface="+mj-lt"/>
                <a:cs typeface="Times New Roman" pitchFamily="18" charset="0"/>
                <a:hlinkClick r:id="rId2"/>
              </a:rPr>
              <a:t>«Царские врата» </a:t>
            </a:r>
            <a:r>
              <a:rPr lang="ru-RU" sz="2000" dirty="0" smtClean="0">
                <a:latin typeface="+mj-lt"/>
                <a:cs typeface="Times New Roman" pitchFamily="18" charset="0"/>
              </a:rPr>
              <a:t>и</a:t>
            </a:r>
          </a:p>
          <a:p>
            <a:pPr marL="457200" indent="-457200"/>
            <a:r>
              <a:rPr lang="ru-RU" sz="2000" dirty="0" smtClean="0">
                <a:latin typeface="+mj-lt"/>
                <a:cs typeface="Times New Roman" pitchFamily="18" charset="0"/>
              </a:rPr>
              <a:t> повесть «Высший свет»</a:t>
            </a:r>
          </a:p>
          <a:p>
            <a:pPr marL="457200" indent="-457200"/>
            <a:endParaRPr lang="ru-RU" sz="2000" dirty="0" smtClean="0">
              <a:latin typeface="+mj-lt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2.Василий Дворцов</a:t>
            </a:r>
            <a:r>
              <a:rPr lang="ru-RU" sz="2000" dirty="0" smtClean="0">
                <a:latin typeface="+mj-lt"/>
                <a:cs typeface="Times New Roman" pitchFamily="18" charset="0"/>
              </a:rPr>
              <a:t> повесть о военных событиях в Чечне </a:t>
            </a:r>
            <a:r>
              <a:rPr lang="ru-RU" sz="2000" dirty="0" smtClean="0">
                <a:latin typeface="+mj-lt"/>
                <a:cs typeface="Times New Roman" pitchFamily="18" charset="0"/>
                <a:hlinkClick r:id="rId3"/>
              </a:rPr>
              <a:t>«Тогда, когда случится»</a:t>
            </a:r>
            <a:endParaRPr lang="ru-RU" sz="2000" dirty="0" smtClean="0">
              <a:latin typeface="+mj-lt"/>
              <a:cs typeface="Times New Roman" pitchFamily="18" charset="0"/>
            </a:endParaRPr>
          </a:p>
          <a:p>
            <a:endParaRPr lang="ru-RU" sz="2000" dirty="0" smtClean="0">
              <a:latin typeface="+mj-lt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3. Николай Иванов </a:t>
            </a:r>
            <a:r>
              <a:rPr lang="ru-RU" sz="2000" dirty="0" smtClean="0">
                <a:latin typeface="+mj-lt"/>
                <a:cs typeface="Times New Roman" pitchFamily="18" charset="0"/>
              </a:rPr>
              <a:t>повесть о военных событиях в Чечне «</a:t>
            </a:r>
            <a:r>
              <a:rPr lang="ru-RU" sz="2000" dirty="0" smtClean="0">
                <a:latin typeface="+mj-lt"/>
                <a:cs typeface="Times New Roman" pitchFamily="18" charset="0"/>
                <a:hlinkClick r:id="rId4"/>
              </a:rPr>
              <a:t>Вход в плен бесплатный, или Расстрелять в ноябре»</a:t>
            </a:r>
            <a:r>
              <a:rPr lang="ru-RU" sz="2000" dirty="0" smtClean="0">
                <a:latin typeface="+mj-lt"/>
                <a:cs typeface="Times New Roman" pitchFamily="18" charset="0"/>
              </a:rPr>
              <a:t>  </a:t>
            </a:r>
            <a:r>
              <a:rPr lang="ru-RU" sz="2000" dirty="0" smtClean="0">
                <a:latin typeface="+mj-lt"/>
                <a:cs typeface="Times New Roman" pitchFamily="18" charset="0"/>
                <a:hlinkClick r:id="rId5" action="ppaction://hlinksldjump"/>
              </a:rPr>
              <a:t>Отрывок</a:t>
            </a:r>
            <a:endParaRPr lang="ru-RU" sz="2000" dirty="0">
              <a:latin typeface="+mj-lt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600" y="381000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Четвёртый международный конкурс детской и юношеской литературы имени А Н. Толстого (2011-12 гг.)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7400" y="6324600"/>
            <a:ext cx="1660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+mj-lt"/>
                <a:cs typeface="Times New Roman" pitchFamily="18" charset="0"/>
                <a:hlinkClick r:id="rId6"/>
              </a:rPr>
              <a:t>Сайт конкурса</a:t>
            </a:r>
            <a:r>
              <a:rPr lang="ru-RU" b="1" dirty="0" smtClean="0">
                <a:latin typeface="+mj-lt"/>
                <a:cs typeface="Times New Roman" pitchFamily="18" charset="0"/>
              </a:rPr>
              <a:t> </a:t>
            </a:r>
            <a:endParaRPr lang="ru-RU" b="1" dirty="0">
              <a:latin typeface="+mj-lt"/>
              <a:cs typeface="Times New Roman" pitchFamily="18" charset="0"/>
            </a:endParaRPr>
          </a:p>
        </p:txBody>
      </p:sp>
      <p:pic>
        <p:nvPicPr>
          <p:cNvPr id="20482" name="Picture 2" descr="Международный конкурс детской и юношеской художественной и научно-популярной литературы имени Алексея Николаевича Толстог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140" y="228600"/>
            <a:ext cx="2274008" cy="2819400"/>
          </a:xfrm>
          <a:prstGeom prst="rect">
            <a:avLst/>
          </a:prstGeom>
          <a:noFill/>
        </p:spPr>
      </p:pic>
      <p:pic>
        <p:nvPicPr>
          <p:cNvPr id="20484" name="Picture 4" descr="Картинка 1 из 5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1847088"/>
            <a:ext cx="1600200" cy="25923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62600" y="6324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  <a:cs typeface="Times New Roman" pitchFamily="18" charset="0"/>
                <a:hlinkClick r:id="rId9" action="ppaction://hlinksldjump"/>
              </a:rPr>
              <a:t>Премия 2009г.</a:t>
            </a:r>
            <a:endParaRPr lang="ru-RU" b="1" dirty="0">
              <a:latin typeface="+mj-lt"/>
              <a:cs typeface="Times New Roman" pitchFamily="18" charset="0"/>
            </a:endParaRPr>
          </a:p>
        </p:txBody>
      </p:sp>
      <p:sp>
        <p:nvSpPr>
          <p:cNvPr id="8" name="Управляющая кнопка: далее 7">
            <a:hlinkClick r:id="rId10" action="ppaction://hlinksldjump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9800" y="1447800"/>
            <a:ext cx="65532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Николай Иванов «Вход в плен бесплатный»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sz="1400" dirty="0" smtClean="0"/>
              <a:t>«Я прилетел в Грозный в середине июня 96‑го, когда война дышала еще полной грудью.</a:t>
            </a:r>
          </a:p>
          <a:p>
            <a:pPr algn="just"/>
            <a:r>
              <a:rPr lang="ru-RU" sz="1400" dirty="0" smtClean="0"/>
              <a:t>     Ее легкие находились </a:t>
            </a:r>
            <a:r>
              <a:rPr lang="ru-RU" sz="1400" dirty="0" err="1" smtClean="0"/>
              <a:t>где‑то</a:t>
            </a:r>
            <a:r>
              <a:rPr lang="ru-RU" sz="1400" dirty="0" smtClean="0"/>
              <a:t> в чеченских предгорьях, а вот сердце – </a:t>
            </a:r>
            <a:r>
              <a:rPr lang="ru-RU" sz="1400" dirty="0" err="1" smtClean="0"/>
              <a:t>сердце</a:t>
            </a:r>
            <a:r>
              <a:rPr lang="ru-RU" sz="1400" dirty="0" smtClean="0"/>
              <a:t> в Москве. И именно оно, заставляя войну дышать и жить, гнало по артериям оружие, продукты, боеприпасы и людей. </a:t>
            </a:r>
            <a:endParaRPr lang="ru-RU" sz="1400" dirty="0"/>
          </a:p>
        </p:txBody>
      </p:sp>
      <p:pic>
        <p:nvPicPr>
          <p:cNvPr id="1026" name="Picture 2" descr="Иванов Никол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1981200" cy="255574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686800" y="6553200"/>
            <a:ext cx="457200" cy="304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Международный конкурс детской и юношеской художественной и научно-популярной литературы имени Алексея Николаевича Толсто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52400"/>
            <a:ext cx="1020081" cy="12647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52600" y="152400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Четвёртый международный конкурс детской и юношеской литературы имени А Н. Толстого (2011-12 гг.)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32766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solidFill>
                  <a:prstClr val="black"/>
                </a:solidFill>
              </a:rPr>
              <a:t>Это в первую очередь были </a:t>
            </a:r>
            <a:r>
              <a:rPr lang="ru-RU" sz="1400" dirty="0" err="1" smtClean="0">
                <a:solidFill>
                  <a:prstClr val="black"/>
                </a:solidFill>
              </a:rPr>
              <a:t>рабоче‑крестьянские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ребятишки‑солдаты</a:t>
            </a:r>
            <a:r>
              <a:rPr lang="ru-RU" sz="1400" dirty="0" smtClean="0">
                <a:solidFill>
                  <a:prstClr val="black"/>
                </a:solidFill>
              </a:rPr>
              <a:t>, не сумевшие </a:t>
            </a:r>
            <a:r>
              <a:rPr lang="ru-RU" sz="1400" dirty="0" err="1" smtClean="0">
                <a:solidFill>
                  <a:prstClr val="black"/>
                </a:solidFill>
              </a:rPr>
              <a:t>отмазаться</a:t>
            </a:r>
            <a:r>
              <a:rPr lang="ru-RU" sz="1400" dirty="0" smtClean="0">
                <a:solidFill>
                  <a:prstClr val="black"/>
                </a:solidFill>
              </a:rPr>
              <a:t> от армии, и бравые до первого боя контрактники, которым за войну, исходя из рыночных законов, уже платили деньги. А возглавляли колонны ошалевшие от безденежья, </a:t>
            </a:r>
            <a:r>
              <a:rPr lang="ru-RU" sz="1400" dirty="0" err="1" smtClean="0">
                <a:solidFill>
                  <a:prstClr val="black"/>
                </a:solidFill>
              </a:rPr>
              <a:t>бесквартирья</a:t>
            </a:r>
            <a:r>
              <a:rPr lang="ru-RU" sz="1400" dirty="0" smtClean="0">
                <a:solidFill>
                  <a:prstClr val="black"/>
                </a:solidFill>
              </a:rPr>
              <a:t>, задерганные политическими заявлениями типа «выполняй – не выполняй», «стреляй – не стреляй», «герой – </a:t>
            </a:r>
            <a:r>
              <a:rPr lang="ru-RU" sz="1400" dirty="0" err="1" smtClean="0">
                <a:solidFill>
                  <a:prstClr val="black"/>
                </a:solidFill>
              </a:rPr>
              <a:t>подлец</a:t>
            </a:r>
            <a:r>
              <a:rPr lang="ru-RU" sz="1400" dirty="0" smtClean="0">
                <a:solidFill>
                  <a:prstClr val="black"/>
                </a:solidFill>
              </a:rPr>
              <a:t>» офицеры.</a:t>
            </a:r>
          </a:p>
          <a:p>
            <a:pPr lvl="0" algn="just"/>
            <a:r>
              <a:rPr lang="ru-RU" sz="1400" dirty="0" smtClean="0">
                <a:solidFill>
                  <a:prstClr val="black"/>
                </a:solidFill>
              </a:rPr>
              <a:t>     Назад, по венам, из Чечни выталкивались цинковые гробы, знакомые по </a:t>
            </a:r>
            <a:r>
              <a:rPr lang="ru-RU" sz="1400" dirty="0" err="1" smtClean="0">
                <a:solidFill>
                  <a:prstClr val="black"/>
                </a:solidFill>
              </a:rPr>
              <a:t>Афгану</a:t>
            </a:r>
            <a:r>
              <a:rPr lang="ru-RU" sz="1400" dirty="0" smtClean="0">
                <a:solidFill>
                  <a:prstClr val="black"/>
                </a:solidFill>
              </a:rPr>
              <a:t> как «груз 200». Не прерывалась ни на день цепочка живых, но искалеченных солдат, подорванной техники и окончательно во всем разуверившихся, увольняющихся из армии офицеров. Все это перерабатывалось, сортировалось в военкоматах, госпиталях, складах </a:t>
            </a:r>
            <a:r>
              <a:rPr lang="ru-RU" sz="1400" dirty="0" err="1" smtClean="0">
                <a:solidFill>
                  <a:prstClr val="black"/>
                </a:solidFill>
              </a:rPr>
              <a:t>артвооружения</a:t>
            </a:r>
            <a:r>
              <a:rPr lang="ru-RU" sz="1400" dirty="0" smtClean="0">
                <a:solidFill>
                  <a:prstClr val="black"/>
                </a:solidFill>
              </a:rPr>
              <a:t>, где вновь готовились живительные коктейли для поддержания войны.</a:t>
            </a:r>
          </a:p>
          <a:p>
            <a:pPr lvl="0" algn="just"/>
            <a:r>
              <a:rPr lang="ru-RU" sz="1400" dirty="0" smtClean="0">
                <a:solidFill>
                  <a:prstClr val="black"/>
                </a:solidFill>
              </a:rPr>
              <a:t>     Эти два потока текли навстречу друг другу совсем рядом, нигде, однако, не пересекаясь. </a:t>
            </a:r>
            <a:r>
              <a:rPr lang="ru-RU" sz="1400" dirty="0" err="1" smtClean="0">
                <a:solidFill>
                  <a:prstClr val="black"/>
                </a:solidFill>
              </a:rPr>
              <a:t>Кто‑то</a:t>
            </a:r>
            <a:r>
              <a:rPr lang="ru-RU" sz="1400" dirty="0" smtClean="0">
                <a:solidFill>
                  <a:prstClr val="black"/>
                </a:solidFill>
              </a:rPr>
              <a:t> умный рассудил: а зачем преждевременно показывать здоровым и сильным будущим героям, какими они могут стать после первого же боя?»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льга Колпакова: Нечитающему ребенку просто пока не попала в руки &quot;его&quot; книга. Фото: Архив &quot;РГ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2590800" cy="25908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Международный конкурс детской и юношеской художественной и научно-популярной литературы имени Алексея Николаевича Толсто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52400"/>
            <a:ext cx="1143000" cy="141713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6200" y="1524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Третий международный конкурс детской и юношеской литературы имени А Н. Толстого (2009 г.)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3810000"/>
            <a:ext cx="2971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  <a:hlinkClick r:id="rId4"/>
              </a:rPr>
              <a:t>Ольга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  <a:hlinkClick r:id="rId4"/>
              </a:rPr>
              <a:t>Колпакова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  <a:hlinkClick r:id="rId4"/>
              </a:rPr>
              <a:t> 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Почетный диплом </a:t>
            </a:r>
          </a:p>
          <a:p>
            <a:pPr algn="ctr"/>
            <a:r>
              <a:rPr lang="ru-RU" sz="2000" dirty="0" smtClean="0">
                <a:latin typeface="+mj-lt"/>
                <a:cs typeface="Times New Roman" pitchFamily="18" charset="0"/>
              </a:rPr>
              <a:t>за повести </a:t>
            </a:r>
          </a:p>
          <a:p>
            <a:pPr algn="ctr"/>
            <a:r>
              <a:rPr lang="ru-RU" sz="2000" dirty="0" smtClean="0">
                <a:latin typeface="+mj-lt"/>
                <a:cs typeface="Times New Roman" pitchFamily="18" charset="0"/>
              </a:rPr>
              <a:t>«Это всё для красоты» «Место силы»</a:t>
            </a:r>
            <a:endParaRPr lang="ru-RU" dirty="0">
              <a:latin typeface="+mj-lt"/>
            </a:endParaRPr>
          </a:p>
        </p:txBody>
      </p:sp>
      <p:pic>
        <p:nvPicPr>
          <p:cNvPr id="3074" name="Picture 2" descr="http://www.epampa.narod.ru/img9/krasota1.jpg"/>
          <p:cNvPicPr>
            <a:picLocks noChangeAspect="1" noChangeArrowheads="1"/>
          </p:cNvPicPr>
          <p:nvPr/>
        </p:nvPicPr>
        <p:blipFill>
          <a:blip r:embed="rId5" cstate="print"/>
          <a:srcRect l="2712" t="2000" r="5085" b="2000"/>
          <a:stretch>
            <a:fillRect/>
          </a:stretch>
        </p:blipFill>
        <p:spPr bwMode="auto">
          <a:xfrm>
            <a:off x="3733800" y="2133600"/>
            <a:ext cx="1997075" cy="2819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10000" y="5029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  <a:hlinkClick r:id="rId6"/>
              </a:rPr>
              <a:t>Главы из книги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076" name="Picture 4" descr="Картинка 1 из 2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2117651"/>
            <a:ext cx="2133600" cy="2835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7800" y="5181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  <a:cs typeface="Times New Roman" pitchFamily="18" charset="0"/>
                <a:hlinkClick r:id="rId2"/>
              </a:rPr>
              <a:t>Рассказ «Силовой прием»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pic>
        <p:nvPicPr>
          <p:cNvPr id="3074" name="Picture 2" descr="аксессуар Выдумщик с третьей парты: Сбор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133600"/>
            <a:ext cx="2857500" cy="2895601"/>
          </a:xfrm>
          <a:prstGeom prst="rect">
            <a:avLst/>
          </a:prstGeom>
          <a:noFill/>
        </p:spPr>
      </p:pic>
      <p:pic>
        <p:nvPicPr>
          <p:cNvPr id="3076" name="Picture 4" descr="Картинка 2 из 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143000"/>
            <a:ext cx="3048000" cy="4064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6200" y="1524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Третий международный конкурс детской и юношеской литературы имени А Н. Толстого (2009 г.)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Picture 2" descr="Международный конкурс детской и юношеской художественной и научно-популярной литературы имени Алексея Николаевича Толстог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152400"/>
            <a:ext cx="1143000" cy="141713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14400" y="5334000"/>
            <a:ext cx="396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Ольга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Златогорская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Приз конкурса  </a:t>
            </a:r>
          </a:p>
          <a:p>
            <a:pPr algn="ctr"/>
            <a:r>
              <a:rPr lang="ru-RU" dirty="0" smtClean="0">
                <a:latin typeface="+mj-lt"/>
                <a:cs typeface="Times New Roman" pitchFamily="18" charset="0"/>
              </a:rPr>
              <a:t>за повесть</a:t>
            </a:r>
          </a:p>
          <a:p>
            <a:pPr algn="ctr"/>
            <a:r>
              <a:rPr lang="ru-RU" dirty="0" smtClean="0">
                <a:latin typeface="+mj-lt"/>
                <a:cs typeface="Times New Roman" pitchFamily="18" charset="0"/>
              </a:rPr>
              <a:t> «Выдумщик с третьей парты»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1524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Третий международный конкурс детской и юношеской литературы имени А Н. Толстого (2009 г.)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Picture 2" descr="Международный конкурс детской и юношеской художественной и научно-популярной литературы имени Алексея Николаевича Толст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52400"/>
            <a:ext cx="1143000" cy="1417135"/>
          </a:xfrm>
          <a:prstGeom prst="rect">
            <a:avLst/>
          </a:prstGeom>
          <a:noFill/>
        </p:spPr>
      </p:pic>
      <p:pic>
        <p:nvPicPr>
          <p:cNvPr id="9218" name="Picture 2" descr="Елена Васильевна Габ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2438400" cy="3657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953000"/>
            <a:ext cx="396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Елена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Габова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Приз конкурса  </a:t>
            </a:r>
          </a:p>
          <a:p>
            <a:pPr algn="ctr"/>
            <a:r>
              <a:rPr lang="ru-RU" dirty="0" smtClean="0">
                <a:latin typeface="+mj-lt"/>
                <a:cs typeface="Times New Roman" pitchFamily="18" charset="0"/>
              </a:rPr>
              <a:t>за повесть</a:t>
            </a:r>
          </a:p>
          <a:p>
            <a:pPr algn="ctr"/>
            <a:r>
              <a:rPr lang="ru-RU" dirty="0" smtClean="0">
                <a:latin typeface="+mj-lt"/>
                <a:cs typeface="Times New Roman" pitchFamily="18" charset="0"/>
              </a:rPr>
              <a:t> «Беличья шкурка», «Зануда Дема», «Рыжий пес, черный Мерседес» </a:t>
            </a:r>
          </a:p>
        </p:txBody>
      </p:sp>
      <p:pic>
        <p:nvPicPr>
          <p:cNvPr id="11266" name="Picture 2" descr="Картинка 10 из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219200"/>
            <a:ext cx="2514600" cy="37531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33800" y="495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Иллюстрация к повести</a:t>
            </a:r>
          </a:p>
          <a:p>
            <a:pPr algn="ctr"/>
            <a:r>
              <a:rPr lang="ru-RU" dirty="0" smtClean="0">
                <a:cs typeface="Times New Roman" pitchFamily="18" charset="0"/>
              </a:rPr>
              <a:t> «Беличья шкурка»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  <a:hlinkClick r:id="rId5"/>
              </a:rPr>
              <a:t>«Беличья шкурка»</a:t>
            </a:r>
            <a:r>
              <a:rPr lang="ru-RU" dirty="0" smtClean="0"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14800" y="6019800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hlinkClick r:id="rId6"/>
              </a:rPr>
              <a:t>Читать рассказ «Не пускайте рыжую на озеро»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1524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XI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II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Всероссийская литературная премия имени П.П.Бажова (2011 г.)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5602" name="Picture 2" descr="http://www.ekburg.ru/UserFiles/image/news/0/1/49/14971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685800"/>
            <a:ext cx="1905000" cy="127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0" y="1981200"/>
            <a:ext cx="5715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Андрей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Юрич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dirty="0" smtClean="0">
                <a:latin typeface="+mj-lt"/>
                <a:cs typeface="Times New Roman" pitchFamily="18" charset="0"/>
              </a:rPr>
              <a:t>с романом «Ржа» </a:t>
            </a:r>
          </a:p>
          <a:p>
            <a:endParaRPr lang="ru-RU" dirty="0" smtClean="0">
              <a:latin typeface="+mj-lt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Тамара Михеева </a:t>
            </a:r>
            <a:r>
              <a:rPr lang="ru-RU" dirty="0" smtClean="0">
                <a:latin typeface="+mj-lt"/>
                <a:cs typeface="Times New Roman" pitchFamily="18" charset="0"/>
              </a:rPr>
              <a:t>с повестью «</a:t>
            </a:r>
            <a:r>
              <a:rPr lang="ru-RU" dirty="0" smtClean="0">
                <a:latin typeface="+mj-lt"/>
                <a:cs typeface="Times New Roman" pitchFamily="18" charset="0"/>
                <a:hlinkClick r:id="rId3"/>
              </a:rPr>
              <a:t>Легкие горы</a:t>
            </a:r>
            <a:r>
              <a:rPr lang="ru-RU" dirty="0" smtClean="0">
                <a:latin typeface="+mj-lt"/>
                <a:cs typeface="Times New Roman" pitchFamily="18" charset="0"/>
              </a:rPr>
              <a:t>» </a:t>
            </a: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Алексей Рыжков </a:t>
            </a:r>
            <a:r>
              <a:rPr lang="ru-RU" dirty="0" smtClean="0">
                <a:latin typeface="+mj-lt"/>
                <a:cs typeface="Times New Roman" pitchFamily="18" charset="0"/>
              </a:rPr>
              <a:t>с книгой «Нарисованный город» </a:t>
            </a:r>
          </a:p>
          <a:p>
            <a:r>
              <a:rPr lang="ru-RU" dirty="0" smtClean="0">
                <a:latin typeface="+mj-lt"/>
                <a:cs typeface="Times New Roman" pitchFamily="18" charset="0"/>
              </a:rPr>
              <a:t>(В конкурсе «Книга года-2011» названа Лучшей книгой о Екатеринбурге)</a:t>
            </a: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Владимир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Виниченко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dirty="0" smtClean="0">
                <a:latin typeface="+mj-lt"/>
                <a:cs typeface="Times New Roman" pitchFamily="18" charset="0"/>
              </a:rPr>
              <a:t>с книгой детских стихов «День дарения или Добро пожаловать» </a:t>
            </a: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Слава Рабинович </a:t>
            </a:r>
            <a:r>
              <a:rPr lang="ru-RU" dirty="0" smtClean="0">
                <a:latin typeface="+mj-lt"/>
                <a:cs typeface="Times New Roman" pitchFamily="18" charset="0"/>
              </a:rPr>
              <a:t>с издательским проектом «12 поэтов Екатеринбурга»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pic>
        <p:nvPicPr>
          <p:cNvPr id="28674" name="Picture 2" descr="Картинка 2 из 1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2473833" cy="3276600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152400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«Нравится детям Ленинградской области»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(по итогам 2010 г.)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7800" y="63246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2" action="ppaction://hlinksldjump"/>
              </a:rPr>
              <a:t>Весь список произведений, рекомендованных школьниками</a:t>
            </a:r>
            <a:r>
              <a:rPr lang="ru-RU" dirty="0" smtClean="0">
                <a:cs typeface="Times New Roman" pitchFamily="18" charset="0"/>
                <a:hlinkClick r:id="rId2" action="ppaction://hlinksldjump"/>
              </a:rPr>
              <a:t> 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38400" y="990600"/>
            <a:ext cx="490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Д.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Бойн</a:t>
            </a:r>
            <a:r>
              <a:rPr lang="ru-RU" dirty="0" smtClean="0">
                <a:cs typeface="Times New Roman" pitchFamily="18" charset="0"/>
              </a:rPr>
              <a:t> «</a:t>
            </a:r>
            <a:r>
              <a:rPr lang="ru-RU" dirty="0" smtClean="0">
                <a:cs typeface="Times New Roman" pitchFamily="18" charset="0"/>
                <a:hlinkClick r:id="rId3"/>
              </a:rPr>
              <a:t>Мальчик в полосатой пижаме</a:t>
            </a:r>
            <a:r>
              <a:rPr lang="ru-RU" dirty="0" smtClean="0">
                <a:cs typeface="Times New Roman" pitchFamily="18" charset="0"/>
              </a:rPr>
              <a:t>», 2006г. </a:t>
            </a:r>
          </a:p>
        </p:txBody>
      </p:sp>
      <p:pic>
        <p:nvPicPr>
          <p:cNvPr id="2050" name="Picture 2" descr="http://laboitealivres.free.fr/wp-content/2009/11/garcon-en-pyjama-raye-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838200"/>
            <a:ext cx="1476564" cy="2229612"/>
          </a:xfrm>
          <a:prstGeom prst="rect">
            <a:avLst/>
          </a:prstGeom>
          <a:noFill/>
        </p:spPr>
      </p:pic>
      <p:pic>
        <p:nvPicPr>
          <p:cNvPr id="2052" name="Picture 4" descr="http://gingbook.narod.ru/avtor/b/boyn_dzhon/malchik_v_polosatoy_pizha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276600"/>
            <a:ext cx="1521802" cy="2362200"/>
          </a:xfrm>
          <a:prstGeom prst="rect">
            <a:avLst/>
          </a:prstGeom>
          <a:noFill/>
        </p:spPr>
      </p:pic>
      <p:pic>
        <p:nvPicPr>
          <p:cNvPr id="2054" name="Picture 6" descr="Джон Бой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990600"/>
            <a:ext cx="1905000" cy="29908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62200" y="1828800"/>
            <a:ext cx="426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Что значит — сотни детей за оградой? — спросил отец. — Что тебе известно о том, что там происходит?</a:t>
            </a:r>
          </a:p>
          <a:p>
            <a:r>
              <a:rPr lang="ru-RU" dirty="0" smtClean="0"/>
              <a:t>Бруно замялся. Вряд ли стоит рассказывать слишком много — как бы не попасть в беду.</a:t>
            </a:r>
          </a:p>
          <a:p>
            <a:r>
              <a:rPr lang="ru-RU" dirty="0" smtClean="0"/>
              <a:t>— Я вижу их из окна моей комнаты, — вывернулся он. — Они, конечно, очень далеко, но, похоже, их там многие сотни. И все в полосатых пижамах.</a:t>
            </a:r>
          </a:p>
          <a:p>
            <a:r>
              <a:rPr lang="ru-RU" dirty="0" smtClean="0"/>
              <a:t>— В полосатых пижамах, да, — озабоченным тоном подхватил отец.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756" y="152400"/>
            <a:ext cx="87854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Национальная детская литературная премия «Заветная мечта»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Сезон 2007-2008</a:t>
            </a:r>
          </a:p>
        </p:txBody>
      </p:sp>
      <p:pic>
        <p:nvPicPr>
          <p:cNvPr id="17411" name="Picture 3" descr="Заветная меч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33400"/>
            <a:ext cx="1429719" cy="992393"/>
          </a:xfrm>
          <a:prstGeom prst="rect">
            <a:avLst/>
          </a:prstGeom>
          <a:noFill/>
        </p:spPr>
      </p:pic>
      <p:pic>
        <p:nvPicPr>
          <p:cNvPr id="17413" name="Picture 5" descr="Картинка 11 из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1982709" cy="30038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47800" y="1447800"/>
            <a:ext cx="1766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Первое место</a:t>
            </a:r>
          </a:p>
        </p:txBody>
      </p:sp>
      <p:pic>
        <p:nvPicPr>
          <p:cNvPr id="17415" name="Picture 7" descr="Картинка 12 из 255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632468"/>
            <a:ext cx="1905000" cy="2853932"/>
          </a:xfrm>
          <a:prstGeom prst="rect">
            <a:avLst/>
          </a:prstGeom>
          <a:noFill/>
        </p:spPr>
      </p:pic>
      <p:pic>
        <p:nvPicPr>
          <p:cNvPr id="17417" name="Picture 9" descr="Картинка 1 из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905000"/>
            <a:ext cx="1929384" cy="271744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800600" y="1447800"/>
            <a:ext cx="1841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Второе место</a:t>
            </a:r>
          </a:p>
        </p:txBody>
      </p:sp>
      <p:pic>
        <p:nvPicPr>
          <p:cNvPr id="17419" name="Picture 11" descr="Картинка 2 из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2667000"/>
            <a:ext cx="2009775" cy="300337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934200" y="2209800"/>
            <a:ext cx="1856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Третье место 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62400" y="6324600"/>
            <a:ext cx="1660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+mj-lt"/>
                <a:cs typeface="Times New Roman" pitchFamily="18" charset="0"/>
                <a:hlinkClick r:id="rId7"/>
              </a:rPr>
              <a:t>Сайт конкурса</a:t>
            </a:r>
            <a:r>
              <a:rPr lang="ru-RU" b="1" dirty="0" smtClean="0">
                <a:latin typeface="+mj-lt"/>
                <a:cs typeface="Times New Roman" pitchFamily="18" charset="0"/>
              </a:rPr>
              <a:t> </a:t>
            </a:r>
            <a:endParaRPr lang="ru-RU" b="1" dirty="0">
              <a:latin typeface="+mj-lt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5181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8"/>
              </a:rPr>
              <a:t>Текст повести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548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  <a:cs typeface="Times New Roman" pitchFamily="18" charset="0"/>
                <a:hlinkClick r:id="rId9"/>
              </a:rPr>
              <a:t>Отрывок </a:t>
            </a:r>
            <a:endParaRPr lang="ru-RU" b="1" dirty="0">
              <a:latin typeface="+mj-lt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4648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Times New Roman" pitchFamily="18" charset="0"/>
                <a:hlinkClick r:id="rId10"/>
              </a:rPr>
              <a:t>Отрывок</a:t>
            </a:r>
            <a:endParaRPr lang="ru-RU" b="1" dirty="0">
              <a:latin typeface="+mj-lt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9000" y="57150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Times New Roman" pitchFamily="18" charset="0"/>
                <a:hlinkClick r:id="rId11"/>
              </a:rPr>
              <a:t>Отрывок</a:t>
            </a:r>
            <a:endParaRPr lang="ru-RU" b="1" dirty="0">
              <a:latin typeface="+mj-lt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3600" y="5867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12" action="ppaction://hlinksldjump"/>
              </a:rPr>
              <a:t>На уроке русского языка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" name="Управляющая кнопка: далее 17">
            <a:hlinkClick r:id="rId13" action="ppaction://hlinksldjump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152400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«Нравится детям Ленинградской области»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(по итогам 2010 г.)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1066800"/>
            <a:ext cx="8001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Аромштам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dirty="0" smtClean="0">
                <a:latin typeface="+mj-lt"/>
                <a:cs typeface="Times New Roman" pitchFamily="18" charset="0"/>
              </a:rPr>
              <a:t> «Когда отдыхают ангелы»</a:t>
            </a:r>
          </a:p>
          <a:p>
            <a:endParaRPr lang="ru-RU" dirty="0" smtClean="0">
              <a:latin typeface="+mj-lt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Д.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Бойн</a:t>
            </a:r>
            <a:r>
              <a:rPr lang="ru-RU" dirty="0" smtClean="0">
                <a:latin typeface="+mj-lt"/>
                <a:cs typeface="Times New Roman" pitchFamily="18" charset="0"/>
              </a:rPr>
              <a:t> «Мальчик в полосатой пижаме» </a:t>
            </a: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Бундур</a:t>
            </a:r>
            <a:r>
              <a:rPr lang="ru-RU" dirty="0" smtClean="0">
                <a:latin typeface="+mj-lt"/>
                <a:cs typeface="Times New Roman" pitchFamily="18" charset="0"/>
              </a:rPr>
              <a:t> «Как воспитывать папу: пособие для начинающих детей»</a:t>
            </a: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В. Воскобойников </a:t>
            </a:r>
            <a:r>
              <a:rPr lang="ru-RU" dirty="0" smtClean="0">
                <a:latin typeface="+mj-lt"/>
                <a:cs typeface="Times New Roman" pitchFamily="18" charset="0"/>
              </a:rPr>
              <a:t> «Девочка, мальчик, собака» </a:t>
            </a: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Ди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Камилло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dirty="0" smtClean="0">
                <a:latin typeface="+mj-lt"/>
                <a:cs typeface="Times New Roman" pitchFamily="18" charset="0"/>
              </a:rPr>
              <a:t> «Приключения мышонка </a:t>
            </a:r>
            <a:r>
              <a:rPr lang="ru-RU" dirty="0" err="1" smtClean="0">
                <a:latin typeface="+mj-lt"/>
                <a:cs typeface="Times New Roman" pitchFamily="18" charset="0"/>
              </a:rPr>
              <a:t>Десперо</a:t>
            </a:r>
            <a:r>
              <a:rPr lang="ru-RU" dirty="0" smtClean="0">
                <a:latin typeface="+mj-lt"/>
                <a:cs typeface="Times New Roman" pitchFamily="18" charset="0"/>
              </a:rPr>
              <a:t>» </a:t>
            </a: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Мартин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Гайте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 «Красная Шапочка на Манхэттене»</a:t>
            </a:r>
          </a:p>
          <a:p>
            <a:endParaRPr lang="ru-RU" dirty="0" smtClean="0"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Е. Мурашова 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  <a:hlinkClick r:id="rId2"/>
              </a:rPr>
              <a:t>«Одно чудо на всю жизнь»</a:t>
            </a:r>
            <a:r>
              <a:rPr lang="ru-RU" dirty="0" smtClean="0">
                <a:cs typeface="Times New Roman" pitchFamily="18" charset="0"/>
              </a:rPr>
              <a:t> </a:t>
            </a: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У.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Старк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«Звезда по имени Аякс»</a:t>
            </a: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А. Тор </a:t>
            </a:r>
            <a:r>
              <a:rPr lang="ru-RU" dirty="0" smtClean="0">
                <a:cs typeface="Times New Roman" pitchFamily="18" charset="0"/>
              </a:rPr>
              <a:t>«Глубина моря» </a:t>
            </a: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Эво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Ю. </a:t>
            </a:r>
            <a:r>
              <a:rPr lang="ru-RU" dirty="0" smtClean="0">
                <a:cs typeface="Times New Roman" pitchFamily="18" charset="0"/>
              </a:rPr>
              <a:t>«Солнце – крутой бог» 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pic>
        <p:nvPicPr>
          <p:cNvPr id="9218" name="Picture 2" descr="http://posters.ec/cover/3615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505200"/>
            <a:ext cx="1905000" cy="306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28600"/>
            <a:ext cx="8763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200" dirty="0" smtClean="0">
                <a:latin typeface="+mj-lt"/>
              </a:rPr>
              <a:t>Э. </a:t>
            </a:r>
            <a:r>
              <a:rPr lang="ru-RU" sz="1200" dirty="0" err="1" smtClean="0">
                <a:latin typeface="+mj-lt"/>
              </a:rPr>
              <a:t>Веркин</a:t>
            </a:r>
            <a:r>
              <a:rPr lang="ru-RU" sz="1200" dirty="0" smtClean="0">
                <a:latin typeface="+mj-lt"/>
              </a:rPr>
              <a:t> </a:t>
            </a:r>
            <a:r>
              <a:rPr lang="en-US" sz="1200" dirty="0" smtClean="0">
                <a:latin typeface="+mj-lt"/>
                <a:hlinkClick r:id="rId2"/>
              </a:rPr>
              <a:t>http://photo.fabrikaglamura.ru/photo/1/40/gd/31926.jpg</a:t>
            </a:r>
            <a:endParaRPr lang="ru-RU" sz="1200" dirty="0" smtClean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latin typeface="+mj-lt"/>
              </a:rPr>
              <a:t>И. Дегтярева </a:t>
            </a:r>
            <a:r>
              <a:rPr lang="en-US" sz="1200" dirty="0" smtClean="0">
                <a:latin typeface="+mj-lt"/>
                <a:hlinkClick r:id="rId3"/>
              </a:rPr>
              <a:t>http://www.bookvoed.ru/view_images.php?code=669489&amp;tip=1</a:t>
            </a:r>
            <a:r>
              <a:rPr lang="ru-RU" sz="1200" dirty="0" smtClean="0">
                <a:latin typeface="+mj-lt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latin typeface="+mj-lt"/>
              </a:rPr>
              <a:t>А. Никольская </a:t>
            </a:r>
            <a:r>
              <a:rPr lang="en-US" sz="1200" dirty="0" smtClean="0">
                <a:latin typeface="+mj-lt"/>
                <a:hlinkClick r:id="rId4"/>
              </a:rPr>
              <a:t>http://www.bookvoed.ru/view_images.php?code=669487&amp;tip=1</a:t>
            </a:r>
            <a:endParaRPr lang="ru-RU" sz="1200" dirty="0" smtClean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sz="1200" dirty="0" err="1" smtClean="0">
                <a:latin typeface="+mj-lt"/>
              </a:rPr>
              <a:t>Э.Веркин</a:t>
            </a:r>
            <a:r>
              <a:rPr lang="ru-RU" sz="1200" dirty="0" smtClean="0">
                <a:latin typeface="+mj-lt"/>
              </a:rPr>
              <a:t> Кошки ходят поперек </a:t>
            </a:r>
            <a:r>
              <a:rPr lang="en-US" sz="1200" dirty="0" smtClean="0">
                <a:latin typeface="+mj-lt"/>
                <a:hlinkClick r:id="rId5"/>
              </a:rPr>
              <a:t>http://my-shop.ru/_files/product/2/48/472659.jpg</a:t>
            </a:r>
            <a:endParaRPr lang="ru-RU" sz="1200" dirty="0" smtClean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latin typeface="+mj-lt"/>
              </a:rPr>
              <a:t> М.  </a:t>
            </a:r>
            <a:r>
              <a:rPr lang="ru-RU" sz="1200" dirty="0" err="1" smtClean="0">
                <a:latin typeface="+mj-lt"/>
              </a:rPr>
              <a:t>Аромштам</a:t>
            </a:r>
            <a:r>
              <a:rPr lang="ru-RU" sz="1200" dirty="0" smtClean="0">
                <a:latin typeface="+mj-lt"/>
              </a:rPr>
              <a:t> </a:t>
            </a:r>
            <a:r>
              <a:rPr lang="en-US" sz="1200" dirty="0" smtClean="0">
                <a:latin typeface="+mj-lt"/>
                <a:hlinkClick r:id="rId6"/>
              </a:rPr>
              <a:t>http://pics.livejournal.com/anafame/pic/00005qdf/s640x480</a:t>
            </a:r>
            <a:r>
              <a:rPr lang="ru-RU" sz="1200" dirty="0" smtClean="0">
                <a:latin typeface="+mj-lt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latin typeface="+mj-lt"/>
              </a:rPr>
              <a:t>Олег Раин «Слева от солнца» </a:t>
            </a:r>
            <a:r>
              <a:rPr lang="en-US" sz="1200" dirty="0" smtClean="0">
                <a:latin typeface="+mj-lt"/>
                <a:hlinkClick r:id="rId7"/>
              </a:rPr>
              <a:t>http://s.imhonet.ru/element/large/cd/ae/cdaedd2dc3f6f06f0544dbf6de8e01b7.jpg</a:t>
            </a:r>
            <a:r>
              <a:rPr lang="ru-RU" sz="1200" dirty="0" smtClean="0">
                <a:latin typeface="+mj-lt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latin typeface="+mj-lt"/>
              </a:rPr>
              <a:t>Е. Мурашова «Гвардия тревоги» </a:t>
            </a:r>
            <a:r>
              <a:rPr lang="en-US" sz="1200" dirty="0" smtClean="0">
                <a:latin typeface="+mj-lt"/>
                <a:hlinkClick r:id="rId8"/>
              </a:rPr>
              <a:t>http://lavka.abevega.ru/itemimg/27/1.jpg</a:t>
            </a:r>
            <a:r>
              <a:rPr lang="ru-RU" sz="1200" dirty="0" smtClean="0">
                <a:latin typeface="+mj-lt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latin typeface="+mj-lt"/>
              </a:rPr>
              <a:t>Е.Пастернак «Время всегда хорошее» </a:t>
            </a:r>
            <a:r>
              <a:rPr lang="en-US" sz="1200" dirty="0" smtClean="0">
                <a:latin typeface="+mj-lt"/>
                <a:hlinkClick r:id="rId9"/>
              </a:rPr>
              <a:t>http://www.det-book.ru/components/com_virtuemart/shop_image/product/_________________4aeca51382df2.jpg</a:t>
            </a:r>
            <a:r>
              <a:rPr lang="ru-RU" sz="1200" dirty="0" smtClean="0">
                <a:latin typeface="+mj-lt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1200" dirty="0" err="1" smtClean="0">
                <a:latin typeface="+mj-lt"/>
                <a:cs typeface="Times New Roman" pitchFamily="18" charset="0"/>
              </a:rPr>
              <a:t>Ая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+mj-lt"/>
                <a:cs typeface="Times New Roman" pitchFamily="18" charset="0"/>
              </a:rPr>
              <a:t>эН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</a:t>
            </a:r>
            <a:r>
              <a:rPr lang="en-US" sz="1200" dirty="0" smtClean="0">
                <a:latin typeface="+mj-lt"/>
                <a:cs typeface="Times New Roman" pitchFamily="18" charset="0"/>
                <a:hlinkClick r:id="rId10"/>
              </a:rPr>
              <a:t>http://irisbook.ru/UserFiles/Image/img140_10354.jpg</a:t>
            </a:r>
            <a:endParaRPr lang="ru-RU" sz="1200" dirty="0" smtClean="0">
              <a:latin typeface="+mj-lt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200" dirty="0" err="1" smtClean="0">
                <a:latin typeface="+mj-lt"/>
                <a:cs typeface="Times New Roman" pitchFamily="18" charset="0"/>
              </a:rPr>
              <a:t>Книгуру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</a:t>
            </a:r>
            <a:r>
              <a:rPr lang="en-US" sz="1200" dirty="0" smtClean="0">
                <a:latin typeface="+mj-lt"/>
                <a:cs typeface="Times New Roman" pitchFamily="18" charset="0"/>
                <a:hlinkClick r:id="rId11"/>
              </a:rPr>
              <a:t>http://</a:t>
            </a:r>
            <a:r>
              <a:rPr lang="ru-RU" sz="1200" dirty="0" err="1" smtClean="0">
                <a:latin typeface="+mj-lt"/>
                <a:cs typeface="Times New Roman" pitchFamily="18" charset="0"/>
                <a:hlinkClick r:id="rId11"/>
              </a:rPr>
              <a:t>книгуру.рф</a:t>
            </a:r>
            <a:r>
              <a:rPr lang="ru-RU" sz="1200" dirty="0" smtClean="0">
                <a:latin typeface="+mj-lt"/>
                <a:cs typeface="Times New Roman" pitchFamily="18" charset="0"/>
                <a:hlinkClick r:id="rId11"/>
              </a:rPr>
              <a:t>/</a:t>
            </a:r>
            <a:r>
              <a:rPr lang="en-US" sz="1200" dirty="0" err="1" smtClean="0">
                <a:latin typeface="+mj-lt"/>
                <a:cs typeface="Times New Roman" pitchFamily="18" charset="0"/>
                <a:hlinkClick r:id="rId11"/>
              </a:rPr>
              <a:t>wp</a:t>
            </a:r>
            <a:r>
              <a:rPr lang="en-US" sz="1200" dirty="0" smtClean="0">
                <a:latin typeface="+mj-lt"/>
                <a:cs typeface="Times New Roman" pitchFamily="18" charset="0"/>
                <a:hlinkClick r:id="rId11"/>
              </a:rPr>
              <a:t>/</a:t>
            </a:r>
            <a:r>
              <a:rPr lang="en-US" sz="1200" dirty="0" err="1" smtClean="0">
                <a:latin typeface="+mj-lt"/>
                <a:cs typeface="Times New Roman" pitchFamily="18" charset="0"/>
                <a:hlinkClick r:id="rId11"/>
              </a:rPr>
              <a:t>wp</a:t>
            </a:r>
            <a:r>
              <a:rPr lang="en-US" sz="1200" dirty="0" smtClean="0">
                <a:latin typeface="+mj-lt"/>
                <a:cs typeface="Times New Roman" pitchFamily="18" charset="0"/>
                <a:hlinkClick r:id="rId11"/>
              </a:rPr>
              <a:t>-content/themes/</a:t>
            </a:r>
            <a:r>
              <a:rPr lang="en-US" sz="1200" dirty="0" err="1" smtClean="0">
                <a:latin typeface="+mj-lt"/>
                <a:cs typeface="Times New Roman" pitchFamily="18" charset="0"/>
                <a:hlinkClick r:id="rId11"/>
              </a:rPr>
              <a:t>kniguru</a:t>
            </a:r>
            <a:r>
              <a:rPr lang="en-US" sz="1200" dirty="0" smtClean="0">
                <a:latin typeface="+mj-lt"/>
                <a:cs typeface="Times New Roman" pitchFamily="18" charset="0"/>
                <a:hlinkClick r:id="rId11"/>
              </a:rPr>
              <a:t>/images/title_photo_4.jpg</a:t>
            </a:r>
            <a:endParaRPr lang="ru-RU" sz="1200" dirty="0" smtClean="0">
              <a:latin typeface="+mj-lt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latin typeface="+mj-lt"/>
                <a:cs typeface="Times New Roman" pitchFamily="18" charset="0"/>
              </a:rPr>
              <a:t>Конкурс Крапивина </a:t>
            </a:r>
            <a:r>
              <a:rPr lang="en-US" sz="1200" dirty="0" smtClean="0">
                <a:latin typeface="+mj-lt"/>
                <a:cs typeface="Times New Roman" pitchFamily="18" charset="0"/>
                <a:hlinkClick r:id="rId12"/>
              </a:rPr>
              <a:t>http://www.litparus.ru/images/header.png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 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latin typeface="+mj-lt"/>
                <a:cs typeface="Times New Roman" pitchFamily="18" charset="0"/>
              </a:rPr>
              <a:t>А. Толстой </a:t>
            </a:r>
            <a:r>
              <a:rPr lang="en-US" sz="1200" dirty="0" smtClean="0">
                <a:latin typeface="+mj-lt"/>
                <a:cs typeface="Times New Roman" pitchFamily="18" charset="0"/>
                <a:hlinkClick r:id="rId13"/>
              </a:rPr>
              <a:t>http://www.detlit.info/media/tolstoy.png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latin typeface="+mj-lt"/>
                <a:cs typeface="Times New Roman" pitchFamily="18" charset="0"/>
              </a:rPr>
              <a:t>В. Трапезников </a:t>
            </a:r>
            <a:r>
              <a:rPr lang="en-US" sz="1200" dirty="0" smtClean="0">
                <a:latin typeface="+mj-lt"/>
                <a:cs typeface="Times New Roman" pitchFamily="18" charset="0"/>
                <a:hlinkClick r:id="rId14"/>
              </a:rPr>
              <a:t>http://ishop.top-kniga.ru/data/m_ishc/1037/1037155.jpg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latin typeface="+mj-lt"/>
                <a:cs typeface="Times New Roman" pitchFamily="18" charset="0"/>
              </a:rPr>
              <a:t>Библиотека А. Гайдара  </a:t>
            </a:r>
            <a:r>
              <a:rPr lang="en-US" sz="1200" dirty="0" smtClean="0">
                <a:latin typeface="+mj-lt"/>
                <a:cs typeface="Times New Roman" pitchFamily="18" charset="0"/>
                <a:hlinkClick r:id="rId15"/>
              </a:rPr>
              <a:t>http://www.gaidarovka.ru/templates/gaidarovka-winter/images/head_content.jpg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sz="1200" dirty="0" smtClean="0">
                <a:latin typeface="+mj-lt"/>
                <a:cs typeface="Times New Roman" pitchFamily="18" charset="0"/>
              </a:rPr>
              <a:t>Ольга </a:t>
            </a:r>
            <a:r>
              <a:rPr lang="ru-RU" sz="1200" dirty="0" err="1" smtClean="0">
                <a:latin typeface="+mj-lt"/>
                <a:cs typeface="Times New Roman" pitchFamily="18" charset="0"/>
              </a:rPr>
              <a:t>Колпакова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</a:t>
            </a:r>
            <a:r>
              <a:rPr lang="en-US" sz="1200" dirty="0" smtClean="0">
                <a:latin typeface="+mj-lt"/>
                <a:hlinkClick r:id="rId16"/>
              </a:rPr>
              <a:t>http://img.rg.ru/img/content/36/02/90/1.jpg</a:t>
            </a:r>
            <a:r>
              <a:rPr lang="ru-RU" sz="1200" dirty="0" smtClean="0">
                <a:latin typeface="+mj-lt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sz="1200" dirty="0" smtClean="0">
                <a:latin typeface="+mj-lt"/>
                <a:cs typeface="Times New Roman" pitchFamily="18" charset="0"/>
              </a:rPr>
              <a:t>О. </a:t>
            </a:r>
            <a:r>
              <a:rPr lang="ru-RU" sz="1200" dirty="0" err="1" smtClean="0">
                <a:latin typeface="+mj-lt"/>
                <a:cs typeface="Times New Roman" pitchFamily="18" charset="0"/>
              </a:rPr>
              <a:t>Колпакова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«Это все для красоты» </a:t>
            </a:r>
            <a:r>
              <a:rPr lang="en-US" sz="1200" dirty="0" smtClean="0">
                <a:latin typeface="+mj-lt"/>
                <a:cs typeface="Times New Roman" pitchFamily="18" charset="0"/>
                <a:hlinkClick r:id="rId17"/>
              </a:rPr>
              <a:t>http://www.epampa.narod.ru/img9/krasota1.jpg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sz="1200" dirty="0" smtClean="0">
                <a:latin typeface="+mj-lt"/>
                <a:cs typeface="Times New Roman" pitchFamily="18" charset="0"/>
              </a:rPr>
              <a:t>О. </a:t>
            </a:r>
            <a:r>
              <a:rPr lang="ru-RU" sz="1200" dirty="0" err="1" smtClean="0">
                <a:latin typeface="+mj-lt"/>
                <a:cs typeface="Times New Roman" pitchFamily="18" charset="0"/>
              </a:rPr>
              <a:t>Колпакова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«Место силы» </a:t>
            </a:r>
            <a:r>
              <a:rPr lang="en-US" sz="1200" dirty="0" smtClean="0">
                <a:latin typeface="+mj-lt"/>
                <a:cs typeface="Times New Roman" pitchFamily="18" charset="0"/>
                <a:hlinkClick r:id="rId18"/>
              </a:rPr>
              <a:t>http://www.pushel.ru/userfiles/image/shop/force-cover.jpg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sz="1200" dirty="0" smtClean="0">
                <a:latin typeface="+mj-lt"/>
                <a:cs typeface="Times New Roman" pitchFamily="18" charset="0"/>
              </a:rPr>
              <a:t>Выдумщик с третьей парты  </a:t>
            </a:r>
            <a:r>
              <a:rPr lang="en-US" sz="1200" dirty="0" smtClean="0">
                <a:latin typeface="+mj-lt"/>
                <a:cs typeface="Times New Roman" pitchFamily="18" charset="0"/>
                <a:hlinkClick r:id="rId19"/>
              </a:rPr>
              <a:t>http://img.4pk.ru/300x10000/images/85/5207785.jpg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sz="1200" dirty="0" smtClean="0">
                <a:latin typeface="+mj-lt"/>
                <a:cs typeface="Times New Roman" pitchFamily="18" charset="0"/>
              </a:rPr>
              <a:t>Ольга </a:t>
            </a:r>
            <a:r>
              <a:rPr lang="ru-RU" sz="1200" dirty="0" err="1" smtClean="0">
                <a:latin typeface="+mj-lt"/>
                <a:cs typeface="Times New Roman" pitchFamily="18" charset="0"/>
              </a:rPr>
              <a:t>Златогорская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</a:t>
            </a:r>
            <a:r>
              <a:rPr lang="en-US" sz="1200" dirty="0" smtClean="0">
                <a:latin typeface="+mj-lt"/>
                <a:cs typeface="Times New Roman" pitchFamily="18" charset="0"/>
                <a:hlinkClick r:id="rId20"/>
              </a:rPr>
              <a:t>http://www.litparus.ru/userfiles/image/Laureats/2007/zlatogorskaya/s640x480.jpg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sz="1200" dirty="0" smtClean="0">
                <a:latin typeface="+mj-lt"/>
                <a:cs typeface="Times New Roman" pitchFamily="18" charset="0"/>
              </a:rPr>
              <a:t>А. </a:t>
            </a:r>
            <a:r>
              <a:rPr lang="ru-RU" sz="1200" dirty="0" err="1" smtClean="0">
                <a:latin typeface="+mj-lt"/>
                <a:cs typeface="Times New Roman" pitchFamily="18" charset="0"/>
              </a:rPr>
              <a:t>Лиханов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Русские мальчики </a:t>
            </a:r>
            <a:r>
              <a:rPr lang="en-US" sz="1200" dirty="0" smtClean="0">
                <a:latin typeface="+mj-lt"/>
                <a:cs typeface="Times New Roman" pitchFamily="18" charset="0"/>
                <a:hlinkClick r:id="rId21"/>
              </a:rPr>
              <a:t>http://litparus.ru/userfiles/image/Laureats/2006/LIHANOV/2004_06.jpg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sz="1200" dirty="0" smtClean="0">
                <a:latin typeface="+mj-lt"/>
                <a:cs typeface="Times New Roman" pitchFamily="18" charset="0"/>
              </a:rPr>
              <a:t>Е. </a:t>
            </a:r>
            <a:r>
              <a:rPr lang="ru-RU" sz="1200" dirty="0" err="1" smtClean="0">
                <a:latin typeface="+mj-lt"/>
                <a:cs typeface="Times New Roman" pitchFamily="18" charset="0"/>
              </a:rPr>
              <a:t>Габова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Никто не видел Рыжего </a:t>
            </a:r>
            <a:r>
              <a:rPr lang="en-US" sz="1200" dirty="0" smtClean="0">
                <a:latin typeface="+mj-lt"/>
                <a:cs typeface="Times New Roman" pitchFamily="18" charset="0"/>
                <a:hlinkClick r:id="rId22"/>
              </a:rPr>
              <a:t>http://www.litparus.ru/userfiles/image/Laureats/2006/GABOVA/ryjiy.jpg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sz="1200" dirty="0" smtClean="0">
                <a:latin typeface="+mj-lt"/>
                <a:cs typeface="Times New Roman" pitchFamily="18" charset="0"/>
              </a:rPr>
              <a:t>П. Бажов </a:t>
            </a:r>
            <a:r>
              <a:rPr lang="en-US" sz="1200" dirty="0" smtClean="0">
                <a:latin typeface="+mj-lt"/>
                <a:cs typeface="Times New Roman" pitchFamily="18" charset="0"/>
                <a:hlinkClick r:id="rId23"/>
              </a:rPr>
              <a:t>http://www.ekburg.ru/UserFiles/image/news/0/1/49/14971Big.jpg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sz="1200" dirty="0" smtClean="0">
                <a:latin typeface="+mj-lt"/>
                <a:cs typeface="Times New Roman" pitchFamily="18" charset="0"/>
              </a:rPr>
              <a:t>Нарисованный город А. Рыжкова </a:t>
            </a:r>
            <a:r>
              <a:rPr lang="en-US" sz="1200" dirty="0" smtClean="0">
                <a:latin typeface="+mj-lt"/>
                <a:cs typeface="Times New Roman" pitchFamily="18" charset="0"/>
                <a:hlinkClick r:id="rId24"/>
              </a:rPr>
              <a:t>http://img-fotki.yandex.ru/get/1/80185553.22/0_835d0_a98f9f40_XL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sz="1200" dirty="0" smtClean="0">
                <a:latin typeface="+mj-lt"/>
                <a:cs typeface="Times New Roman" pitchFamily="18" charset="0"/>
              </a:rPr>
              <a:t>Лира </a:t>
            </a:r>
            <a:r>
              <a:rPr lang="en-US" sz="1200" dirty="0" smtClean="0">
                <a:latin typeface="+mj-lt"/>
                <a:cs typeface="Times New Roman" pitchFamily="18" charset="0"/>
                <a:hlinkClick r:id="rId25"/>
              </a:rPr>
              <a:t>http://dobrayalira.ru/themes/bartik/images/logo.gif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sz="1200" dirty="0" smtClean="0">
                <a:latin typeface="+mj-lt"/>
                <a:cs typeface="Times New Roman" pitchFamily="18" charset="0"/>
              </a:rPr>
              <a:t>Иллюстрация с титульной страницы </a:t>
            </a:r>
            <a:r>
              <a:rPr lang="en-US" sz="1200" dirty="0" smtClean="0">
                <a:latin typeface="+mj-lt"/>
                <a:cs typeface="Times New Roman" pitchFamily="18" charset="0"/>
                <a:hlinkClick r:id="rId26"/>
              </a:rPr>
              <a:t>http://www.myjulia.ru/data/cache/2011/01/24/645949_8748-0x600.jpg</a:t>
            </a:r>
            <a:endParaRPr lang="ru-RU" sz="1200" dirty="0" smtClean="0">
              <a:latin typeface="+mj-lt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200" dirty="0" smtClean="0">
                <a:latin typeface="+mj-lt"/>
                <a:cs typeface="Times New Roman" pitchFamily="18" charset="0"/>
              </a:rPr>
              <a:t>Е. </a:t>
            </a:r>
            <a:r>
              <a:rPr lang="ru-RU" sz="1200" dirty="0" err="1" smtClean="0">
                <a:latin typeface="+mj-lt"/>
                <a:cs typeface="Times New Roman" pitchFamily="18" charset="0"/>
              </a:rPr>
              <a:t>Габова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</a:t>
            </a:r>
            <a:r>
              <a:rPr lang="en-US" sz="1200" dirty="0" smtClean="0">
                <a:latin typeface="+mj-lt"/>
                <a:hlinkClick r:id="rId27"/>
              </a:rPr>
              <a:t>http://www.aodb.ru/upload/medialibrary/242/qqtuqnqmwwi%20045.jpg</a:t>
            </a:r>
            <a:r>
              <a:rPr lang="ru-RU" sz="1200" dirty="0" smtClean="0">
                <a:latin typeface="+mj-lt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sz="1200" dirty="0" smtClean="0">
                <a:latin typeface="+mj-lt"/>
                <a:cs typeface="Times New Roman" pitchFamily="18" charset="0"/>
              </a:rPr>
              <a:t> Использованы слайды из презентации, размещенной на сайте В.Крапивина </a:t>
            </a:r>
            <a:r>
              <a:rPr lang="en-US" sz="1200" dirty="0" smtClean="0">
                <a:latin typeface="+mj-lt"/>
                <a:cs typeface="Times New Roman" pitchFamily="18" charset="0"/>
                <a:hlinkClick r:id="rId28"/>
              </a:rPr>
              <a:t>http://www.litparus.ru/userfiles/file/presentation_award.ppt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sz="1200" dirty="0" err="1" smtClean="0">
                <a:latin typeface="+mj-lt"/>
                <a:cs typeface="Times New Roman" pitchFamily="18" charset="0"/>
              </a:rPr>
              <a:t>Бойн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+mj-lt"/>
                <a:cs typeface="Times New Roman" pitchFamily="18" charset="0"/>
              </a:rPr>
              <a:t>д</a:t>
            </a:r>
            <a:r>
              <a:rPr lang="ru-RU" sz="1200" dirty="0" smtClean="0">
                <a:latin typeface="+mj-lt"/>
                <a:cs typeface="Times New Roman" pitchFamily="18" charset="0"/>
              </a:rPr>
              <a:t>, Мальчик в полосатой пижаме </a:t>
            </a:r>
            <a:r>
              <a:rPr lang="en-US" sz="1200" dirty="0" smtClean="0">
                <a:latin typeface="+mj-lt"/>
                <a:cs typeface="Times New Roman" pitchFamily="18" charset="0"/>
                <a:hlinkClick r:id="rId29"/>
              </a:rPr>
              <a:t>http://laboitealivres.free.fr/wp-content/2009/11/garcon-en-pyjama-raye-09.jpg</a:t>
            </a:r>
            <a:endParaRPr lang="ru-RU" sz="1200" dirty="0" smtClean="0">
              <a:latin typeface="+mj-lt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200" dirty="0" err="1" smtClean="0">
                <a:latin typeface="+mj-lt"/>
                <a:cs typeface="Times New Roman" pitchFamily="18" charset="0"/>
              </a:rPr>
              <a:t>Бойн</a:t>
            </a:r>
            <a:r>
              <a:rPr lang="ru-RU" sz="1200" dirty="0" smtClean="0">
                <a:latin typeface="+mj-lt"/>
                <a:cs typeface="Times New Roman" pitchFamily="18" charset="0"/>
              </a:rPr>
              <a:t>. Обложка 2 </a:t>
            </a:r>
            <a:r>
              <a:rPr lang="en-US" sz="1200" dirty="0" smtClean="0">
                <a:latin typeface="+mj-lt"/>
                <a:cs typeface="Times New Roman" pitchFamily="18" charset="0"/>
                <a:hlinkClick r:id="rId30"/>
              </a:rPr>
              <a:t>http://gingbook.narod.ru/avtor/b/boyn_dzhon/malchik_v_polosatoy_pizhame.jpg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 </a:t>
            </a:r>
          </a:p>
          <a:p>
            <a:pPr marL="342900" indent="-342900">
              <a:buFontTx/>
              <a:buAutoNum type="arabicPeriod"/>
            </a:pPr>
            <a:r>
              <a:rPr lang="ru-RU" sz="1200" dirty="0" smtClean="0">
                <a:latin typeface="+mj-lt"/>
                <a:cs typeface="Times New Roman" pitchFamily="18" charset="0"/>
              </a:rPr>
              <a:t>Джон </a:t>
            </a:r>
            <a:r>
              <a:rPr lang="ru-RU" sz="1200" dirty="0" err="1" smtClean="0">
                <a:latin typeface="+mj-lt"/>
                <a:cs typeface="Times New Roman" pitchFamily="18" charset="0"/>
              </a:rPr>
              <a:t>Бойн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</a:t>
            </a:r>
            <a:r>
              <a:rPr lang="en-US" sz="1200" dirty="0" smtClean="0">
                <a:latin typeface="+mj-lt"/>
                <a:cs typeface="Times New Roman" pitchFamily="18" charset="0"/>
                <a:hlinkClick r:id="rId31"/>
              </a:rPr>
              <a:t>http://fantlab.ru/images/autors/10745_1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sz="1200" dirty="0" err="1" smtClean="0">
                <a:latin typeface="+mj-lt"/>
                <a:cs typeface="Times New Roman" pitchFamily="18" charset="0"/>
              </a:rPr>
              <a:t>Е.Габова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Иллюстрация к повести «Беличья шкурка» </a:t>
            </a:r>
            <a:r>
              <a:rPr lang="en-US" sz="1200" dirty="0" smtClean="0">
                <a:latin typeface="+mj-lt"/>
                <a:cs typeface="Times New Roman" pitchFamily="18" charset="0"/>
                <a:hlinkClick r:id="rId32"/>
              </a:rPr>
              <a:t>http://illustrators.ru/illustrations/42931_original.jpg?1298835283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342900" indent="-342900">
              <a:buFontTx/>
              <a:buAutoNum type="arabicPeriod"/>
            </a:pPr>
            <a:r>
              <a:rPr lang="ru-RU" sz="1200" dirty="0" smtClean="0">
                <a:latin typeface="+mj-lt"/>
                <a:cs typeface="Times New Roman" pitchFamily="18" charset="0"/>
              </a:rPr>
              <a:t>Э. </a:t>
            </a:r>
            <a:r>
              <a:rPr lang="ru-RU" sz="1200" dirty="0" err="1" smtClean="0">
                <a:latin typeface="+mj-lt"/>
                <a:cs typeface="Times New Roman" pitchFamily="18" charset="0"/>
              </a:rPr>
              <a:t>Веркин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</a:t>
            </a:r>
            <a:r>
              <a:rPr lang="en-US" sz="1200" dirty="0" smtClean="0">
                <a:latin typeface="+mj-lt"/>
                <a:cs typeface="Times New Roman" pitchFamily="18" charset="0"/>
                <a:hlinkClick r:id="rId33"/>
              </a:rPr>
              <a:t>http://www.ugasfilms.com/images_template1/verkin4.jpg</a:t>
            </a:r>
            <a:r>
              <a:rPr lang="ru-RU" sz="1200" dirty="0" smtClean="0">
                <a:latin typeface="+mj-lt"/>
                <a:cs typeface="Times New Roman" pitchFamily="18" charset="0"/>
              </a:rPr>
              <a:t>  </a:t>
            </a:r>
            <a:endParaRPr lang="ru-RU" dirty="0">
              <a:latin typeface="+mj-lt"/>
            </a:endParaRPr>
          </a:p>
          <a:p>
            <a:pPr marL="342900" indent="-342900">
              <a:buFontTx/>
              <a:buAutoNum type="arabicPeriod"/>
            </a:pPr>
            <a:endParaRPr lang="ru-RU" sz="12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+mj-lt"/>
              </a:rPr>
              <a:t>33. Обложка книги Е.Мурашовой «Одно чудо на всю жизнь»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smtClean="0">
                <a:latin typeface="+mj-lt"/>
                <a:hlinkClick r:id="rId2"/>
              </a:rPr>
              <a:t>http://posters.ec/cover/361590</a:t>
            </a:r>
            <a:r>
              <a:rPr lang="ru-RU" sz="1200" dirty="0" smtClean="0">
                <a:latin typeface="+mj-lt"/>
              </a:rPr>
              <a:t> </a:t>
            </a:r>
          </a:p>
          <a:p>
            <a:r>
              <a:rPr lang="ru-RU" sz="1200" dirty="0" smtClean="0">
                <a:latin typeface="+mj-lt"/>
              </a:rPr>
              <a:t> </a:t>
            </a:r>
            <a:endParaRPr lang="ru-RU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Картинка 12 из 255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085404" cy="31242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90800" y="312005"/>
            <a:ext cx="60960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Прочитайте отрывок из книги Марины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Аромштам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отдыхают ангелы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Определите виды придаточных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выделенных предложениях.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Когда я был маленьким, у меня не было отца.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2) Для мальчика это, знаешь, плохо.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Очень плохо, когда без отца.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4) И я был нехорошим ребенком. 5) Я делал много плохого. 6) Так что моя мать часто плакала. 7) Потом я подрос, и меня увидел один человек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я делаю плохое. 8) Он сказал: у каждого из нас есть ангел. 9) И у тебя тоже. 10) Ангелы должны делать добрые дела. 11)  Но твой ангел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делает. 12) Не может. 13) Ты привязал его к себе дурными делами. 14) Спутал его крылья. 15)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знаешь, что хуже всего?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16) Ты не умеешь держать слово.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17) Этот человек стал мне как отец. 18) Я потом многому у него научился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ухаживать за деревьями, за землей.  19) Так, чтобы она не обижалась. 20) Чтобы ей было приятно. 21) И я дал слово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каждый день чистить инструмент.  22) До блеска. 23)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бы я ни уставал, как бы ни хотелось мне все поскорее закончить, я должен начистить инструмент, чтобы он блестел, как зеркало.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24) В это время мой ангел за меня спокоен. 25) Он от меня отдыхает, от тревог обо мне. 26)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может лететь, куда ему надо.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27) Делать что-нибудь хорошее. 28)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Что-нибудь такое, где без него нельзя обойтись.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3400" y="76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II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Международный конкурс имени Сергея Михалкова 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на лучшее художественное произведение для подростков (2010 г.)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2400" y="6324600"/>
            <a:ext cx="1660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2"/>
              </a:rPr>
              <a:t>Сайт конкурса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 descr="Картинка 11 из 5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2313813" cy="36438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14400" y="1295400"/>
            <a:ext cx="1841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Второе место</a:t>
            </a:r>
          </a:p>
        </p:txBody>
      </p:sp>
      <p:pic>
        <p:nvPicPr>
          <p:cNvPr id="8" name="Picture 6" descr="Картинка 6 из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905000"/>
            <a:ext cx="2286000" cy="374754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81600" y="1295400"/>
            <a:ext cx="1856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Третье место 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386" name="Picture 2" descr="Картинка 11 из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981200"/>
            <a:ext cx="2318408" cy="3581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629400" y="5638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6"/>
              </a:rPr>
              <a:t>Текст повести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5562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  <a:cs typeface="Times New Roman" pitchFamily="18" charset="0"/>
                <a:hlinkClick r:id="rId7"/>
              </a:rPr>
              <a:t>Текст повести</a:t>
            </a:r>
            <a:endParaRPr lang="ru-RU" b="1" dirty="0">
              <a:latin typeface="+mj-lt"/>
              <a:cs typeface="Times New Roman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xn--c1ajfmrrb.xn--p1ai/wp/wp-content/themes/kniguru/images/title_photo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79747"/>
          <a:stretch>
            <a:fillRect/>
          </a:stretch>
        </p:blipFill>
        <p:spPr bwMode="auto">
          <a:xfrm>
            <a:off x="152400" y="0"/>
            <a:ext cx="1372630" cy="204512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14400" y="1524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Всероссийский конкурс на лучшее литературное произведение для детей и юношества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(второй сезон - 2012 г.)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95600" y="1752600"/>
            <a:ext cx="5867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Художественная литература:</a:t>
            </a:r>
          </a:p>
          <a:p>
            <a:r>
              <a:rPr lang="ru-RU" dirty="0" smtClean="0"/>
              <a:t>1 место – Эдуард </a:t>
            </a:r>
            <a:r>
              <a:rPr lang="ru-RU" dirty="0" err="1" smtClean="0"/>
              <a:t>Веркин</a:t>
            </a:r>
            <a:r>
              <a:rPr lang="ru-RU" dirty="0" smtClean="0"/>
              <a:t>  </a:t>
            </a:r>
            <a:r>
              <a:rPr lang="ru-RU" dirty="0" smtClean="0">
                <a:hlinkClick r:id="rId4"/>
              </a:rPr>
              <a:t>«Облачный полк»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 место – Андрей </a:t>
            </a:r>
            <a:r>
              <a:rPr lang="ru-RU" dirty="0" err="1" smtClean="0"/>
              <a:t>Жвалевский</a:t>
            </a:r>
            <a:r>
              <a:rPr lang="ru-RU" dirty="0" smtClean="0"/>
              <a:t>, Евгения Пастернак </a:t>
            </a:r>
            <a:r>
              <a:rPr lang="ru-RU" dirty="0" smtClean="0">
                <a:hlinkClick r:id="rId5"/>
              </a:rPr>
              <a:t>Шекспиру и не снилось!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 место – Ирина Костевич </a:t>
            </a:r>
            <a:r>
              <a:rPr lang="ru-RU" dirty="0" smtClean="0">
                <a:hlinkClick r:id="rId6"/>
              </a:rPr>
              <a:t>Мне 14 уже два года</a:t>
            </a:r>
            <a:endParaRPr lang="ru-RU" dirty="0" smtClean="0"/>
          </a:p>
          <a:p>
            <a:endParaRPr lang="ru-RU" b="1" dirty="0" smtClean="0"/>
          </a:p>
          <a:p>
            <a:r>
              <a:rPr lang="ru-RU" b="1" dirty="0" smtClean="0"/>
              <a:t>Познавательная литература:</a:t>
            </a:r>
          </a:p>
          <a:p>
            <a:r>
              <a:rPr lang="ru-RU" dirty="0" smtClean="0"/>
              <a:t>1 место – Анатолий Орлов </a:t>
            </a:r>
            <a:r>
              <a:rPr lang="ru-RU" dirty="0" smtClean="0">
                <a:hlinkClick r:id="rId7"/>
              </a:rPr>
              <a:t>Истории, которые нашептали деревья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 место – Николай </a:t>
            </a:r>
            <a:r>
              <a:rPr lang="ru-RU" dirty="0" err="1" smtClean="0"/>
              <a:t>Назаркин</a:t>
            </a:r>
            <a:r>
              <a:rPr lang="ru-RU" dirty="0" smtClean="0"/>
              <a:t> </a:t>
            </a:r>
            <a:r>
              <a:rPr lang="ru-RU" dirty="0" smtClean="0">
                <a:hlinkClick r:id="rId8"/>
              </a:rPr>
              <a:t>Три майские битвы на золотом поле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 место – Валерий </a:t>
            </a:r>
            <a:r>
              <a:rPr lang="ru-RU" dirty="0" err="1" smtClean="0"/>
              <a:t>Роньшин</a:t>
            </a:r>
            <a:r>
              <a:rPr lang="ru-RU" dirty="0" smtClean="0"/>
              <a:t> </a:t>
            </a:r>
            <a:r>
              <a:rPr lang="ru-RU" dirty="0" smtClean="0">
                <a:hlinkClick r:id="rId9"/>
              </a:rPr>
              <a:t>Семь историй о сэре Исааке Ньютоне</a:t>
            </a:r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00400" y="6172200"/>
            <a:ext cx="395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+mj-lt"/>
                <a:cs typeface="Times New Roman" pitchFamily="18" charset="0"/>
                <a:hlinkClick r:id="rId10"/>
              </a:rPr>
              <a:t>Видеообзор</a:t>
            </a:r>
            <a:r>
              <a:rPr lang="ru-RU" b="1" dirty="0" smtClean="0">
                <a:latin typeface="+mj-lt"/>
                <a:cs typeface="Times New Roman" pitchFamily="18" charset="0"/>
                <a:hlinkClick r:id="rId10"/>
              </a:rPr>
              <a:t> книг на сайте конкурса </a:t>
            </a:r>
            <a:endParaRPr lang="ru-RU" b="1" dirty="0"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 descr="Картинка 5 из 463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 l="3226" t="3226" r="3226" b="3226"/>
          <a:stretch>
            <a:fillRect/>
          </a:stretch>
        </p:blipFill>
        <p:spPr bwMode="auto">
          <a:xfrm>
            <a:off x="381000" y="2133600"/>
            <a:ext cx="2209800" cy="22098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33400" y="4343400"/>
            <a:ext cx="1755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Эдуард </a:t>
            </a:r>
            <a:r>
              <a:rPr lang="ru-RU" b="1" dirty="0" err="1" smtClean="0">
                <a:solidFill>
                  <a:srgbClr val="00B050"/>
                </a:solidFill>
              </a:rPr>
              <a:t>Веркин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xn--c1ajfmrrb.xn--p1ai/wp/wp-content/themes/kniguru/images/title_photo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79747"/>
          <a:stretch>
            <a:fillRect/>
          </a:stretch>
        </p:blipFill>
        <p:spPr bwMode="auto">
          <a:xfrm>
            <a:off x="152400" y="0"/>
            <a:ext cx="1372630" cy="20451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76600" y="2057400"/>
            <a:ext cx="5638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  <a:cs typeface="Times New Roman" pitchFamily="18" charset="0"/>
              </a:rPr>
              <a:t>Первое место   - </a:t>
            </a:r>
            <a:r>
              <a:rPr lang="ru-RU" sz="2000" dirty="0" smtClean="0">
                <a:latin typeface="+mj-lt"/>
                <a:cs typeface="Times New Roman" pitchFamily="18" charset="0"/>
              </a:rPr>
              <a:t>сборник рассказов </a:t>
            </a:r>
          </a:p>
          <a:p>
            <a:pPr algn="ctr"/>
            <a:r>
              <a:rPr lang="ru-RU" sz="2000" dirty="0" smtClean="0">
                <a:latin typeface="+mj-lt"/>
                <a:cs typeface="Times New Roman" pitchFamily="18" charset="0"/>
              </a:rPr>
              <a:t>Аси Петровой</a:t>
            </a:r>
          </a:p>
          <a:p>
            <a:pPr algn="ctr"/>
            <a:r>
              <a:rPr lang="ru-RU" sz="2000" dirty="0" smtClean="0">
                <a:latin typeface="+mj-lt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+mj-lt"/>
                <a:cs typeface="Times New Roman" pitchFamily="18" charset="0"/>
                <a:hlinkClick r:id="rId4"/>
              </a:rPr>
              <a:t>«Волки на парашютах»</a:t>
            </a:r>
            <a:endParaRPr lang="ru-RU" sz="2000" b="1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+mj-lt"/>
                <a:cs typeface="Times New Roman" pitchFamily="18" charset="0"/>
              </a:rPr>
              <a:t/>
            </a:r>
            <a:br>
              <a:rPr lang="ru-RU" sz="2000" b="1" dirty="0" smtClean="0">
                <a:latin typeface="+mj-lt"/>
                <a:cs typeface="Times New Roman" pitchFamily="18" charset="0"/>
              </a:rPr>
            </a:br>
            <a:r>
              <a:rPr lang="ru-RU" sz="2000" b="1" dirty="0" smtClean="0">
                <a:latin typeface="+mj-lt"/>
                <a:cs typeface="Times New Roman" pitchFamily="18" charset="0"/>
              </a:rPr>
              <a:t>Второе место</a:t>
            </a:r>
            <a:r>
              <a:rPr lang="ru-RU" sz="2000" dirty="0" smtClean="0">
                <a:latin typeface="+mj-lt"/>
                <a:cs typeface="Times New Roman" pitchFamily="18" charset="0"/>
              </a:rPr>
              <a:t> – роман  Аи </a:t>
            </a:r>
            <a:r>
              <a:rPr lang="ru-RU" sz="2000" dirty="0" err="1" smtClean="0">
                <a:latin typeface="+mj-lt"/>
                <a:cs typeface="Times New Roman" pitchFamily="18" charset="0"/>
              </a:rPr>
              <a:t>эН</a:t>
            </a:r>
            <a:endParaRPr lang="ru-RU" sz="2000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+mj-lt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+mj-lt"/>
                <a:cs typeface="Times New Roman" pitchFamily="18" charset="0"/>
                <a:hlinkClick r:id="rId5"/>
              </a:rPr>
              <a:t>«Библия в </a:t>
            </a:r>
            <a:r>
              <a:rPr lang="ru-RU" sz="2000" b="1" dirty="0" err="1" smtClean="0">
                <a:latin typeface="+mj-lt"/>
                <a:cs typeface="Times New Roman" pitchFamily="18" charset="0"/>
                <a:hlinkClick r:id="rId5"/>
              </a:rPr>
              <a:t>SMS-ках</a:t>
            </a:r>
            <a:r>
              <a:rPr lang="ru-RU" sz="2000" b="1" dirty="0" smtClean="0">
                <a:latin typeface="+mj-lt"/>
                <a:cs typeface="Times New Roman" pitchFamily="18" charset="0"/>
                <a:hlinkClick r:id="rId5"/>
              </a:rPr>
              <a:t>» </a:t>
            </a:r>
            <a:endParaRPr lang="ru-RU" sz="2000" b="1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+mj-lt"/>
                <a:cs typeface="Times New Roman" pitchFamily="18" charset="0"/>
              </a:rPr>
              <a:t/>
            </a:r>
            <a:br>
              <a:rPr lang="ru-RU" sz="2000" b="1" dirty="0" smtClean="0">
                <a:latin typeface="+mj-lt"/>
                <a:cs typeface="Times New Roman" pitchFamily="18" charset="0"/>
              </a:rPr>
            </a:br>
            <a:r>
              <a:rPr lang="ru-RU" sz="2000" b="1" dirty="0" smtClean="0">
                <a:latin typeface="+mj-lt"/>
                <a:cs typeface="Times New Roman" pitchFamily="18" charset="0"/>
              </a:rPr>
              <a:t>Третье место  - </a:t>
            </a:r>
            <a:r>
              <a:rPr lang="ru-RU" sz="2000" dirty="0" smtClean="0">
                <a:latin typeface="+mj-lt"/>
                <a:cs typeface="Times New Roman" pitchFamily="18" charset="0"/>
              </a:rPr>
              <a:t>фантастическая повесть </a:t>
            </a:r>
          </a:p>
          <a:p>
            <a:pPr algn="ctr"/>
            <a:r>
              <a:rPr lang="ru-RU" sz="2000" dirty="0" smtClean="0">
                <a:latin typeface="+mj-lt"/>
                <a:cs typeface="Times New Roman" pitchFamily="18" charset="0"/>
              </a:rPr>
              <a:t>Андрея </a:t>
            </a:r>
            <a:r>
              <a:rPr lang="ru-RU" sz="2000" dirty="0" err="1" smtClean="0">
                <a:latin typeface="+mj-lt"/>
                <a:cs typeface="Times New Roman" pitchFamily="18" charset="0"/>
              </a:rPr>
              <a:t>Жвалевского</a:t>
            </a:r>
            <a:r>
              <a:rPr lang="ru-RU" sz="2000" dirty="0" smtClean="0">
                <a:latin typeface="+mj-lt"/>
                <a:cs typeface="Times New Roman" pitchFamily="18" charset="0"/>
              </a:rPr>
              <a:t> и Евгении Пастернак </a:t>
            </a:r>
          </a:p>
          <a:p>
            <a:pPr algn="ctr"/>
            <a:r>
              <a:rPr lang="ru-RU" sz="2000" dirty="0" smtClean="0">
                <a:latin typeface="+mj-lt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+mj-lt"/>
                <a:cs typeface="Times New Roman" pitchFamily="18" charset="0"/>
                <a:hlinkClick r:id="rId6"/>
              </a:rPr>
              <a:t>«Время всегда хорошее» </a:t>
            </a:r>
            <a:r>
              <a:rPr lang="ru-RU" sz="2000" dirty="0" smtClean="0">
                <a:latin typeface="+mj-lt"/>
                <a:cs typeface="Times New Roman" pitchFamily="18" charset="0"/>
              </a:rPr>
              <a:t/>
            </a:r>
            <a:br>
              <a:rPr lang="ru-RU" sz="2000" dirty="0" smtClean="0">
                <a:latin typeface="+mj-lt"/>
                <a:cs typeface="Times New Roman" pitchFamily="18" charset="0"/>
              </a:rPr>
            </a:br>
            <a:endParaRPr lang="ru-RU" sz="2000" dirty="0">
              <a:latin typeface="+mj-lt"/>
              <a:cs typeface="Times New Roman" pitchFamily="18" charset="0"/>
            </a:endParaRPr>
          </a:p>
        </p:txBody>
      </p:sp>
      <p:pic>
        <p:nvPicPr>
          <p:cNvPr id="18438" name="Picture 6" descr="Картинка 1 из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1676400"/>
            <a:ext cx="1725295" cy="2476500"/>
          </a:xfrm>
          <a:prstGeom prst="rect">
            <a:avLst/>
          </a:prstGeom>
          <a:noFill/>
        </p:spPr>
      </p:pic>
      <p:pic>
        <p:nvPicPr>
          <p:cNvPr id="18436" name="Picture 4" descr="Картинка 1 из 15379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3505200"/>
            <a:ext cx="1900047" cy="294581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14400" y="1524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Всероссийский конкурс на лучшее литературное произведение для детей и юношества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(первый сезон - 2011 г.)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Международная детская литературная премия имени В.П. Крапив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0"/>
            <a:ext cx="5943600" cy="2112819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81000" y="3429000"/>
            <a:ext cx="8153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1 место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Михаил Логинов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(Россия, г. Санкт-Петербург) 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Евгений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Аврутин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(Великобритания). Роман «Дочь капитана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Летфорда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, или Приключения Джейн в стране Россия».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2 место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Юлия Кузнецова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(Россия, г. Москва). Повесть «Помощница ангела».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3 место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Елена Владимирова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(Россия, г. Тамбов). Повесть «Младшие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Экзюпери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4 место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Екатерина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Каретникова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(Россия, г. Санкт-Петербург). Повесть «Июньские приключения».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61722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  <a:cs typeface="Times New Roman" pitchFamily="18" charset="0"/>
                <a:hlinkClick r:id="rId3"/>
              </a:rPr>
              <a:t>Сайт конкурса</a:t>
            </a:r>
            <a:r>
              <a:rPr lang="ru-RU" b="1" dirty="0" smtClean="0">
                <a:latin typeface="+mj-lt"/>
                <a:cs typeface="Times New Roman" pitchFamily="18" charset="0"/>
              </a:rPr>
              <a:t> </a:t>
            </a:r>
            <a:endParaRPr lang="ru-RU" b="1" dirty="0">
              <a:latin typeface="+mj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228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Международная детская литературная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Премия им. В. П. Крапивина сезона 2011 года</a:t>
            </a:r>
            <a:endParaRPr lang="ru-RU" sz="24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62600" y="6324600"/>
            <a:ext cx="2057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sldjump"/>
              </a:rPr>
              <a:t>Сезоны 2006, 2010</a:t>
            </a:r>
            <a:endParaRPr lang="ru-RU" dirty="0">
              <a:latin typeface="+mj-lt"/>
            </a:endParaRPr>
          </a:p>
        </p:txBody>
      </p:sp>
      <p:sp>
        <p:nvSpPr>
          <p:cNvPr id="7" name="Управляющая кнопка: далее 6">
            <a:hlinkClick r:id="rId5" action="ppaction://hlinksldjump" highlightClick="1"/>
          </p:cNvPr>
          <p:cNvSpPr/>
          <p:nvPr/>
        </p:nvSpPr>
        <p:spPr>
          <a:xfrm>
            <a:off x="8686800" y="6553200"/>
            <a:ext cx="4572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24200" y="61722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6"/>
              </a:rPr>
              <a:t>Буклет премии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льберт Лиханов - Русские мальч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1771650" cy="2362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19400" y="1143000"/>
            <a:ext cx="6096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+mj-lt"/>
                <a:cs typeface="Times New Roman" pitchFamily="18" charset="0"/>
                <a:hlinkClick r:id="rId4"/>
              </a:rPr>
              <a:t>Альберт ЛИХАНОВ</a:t>
            </a:r>
            <a:r>
              <a:rPr lang="ru-RU" dirty="0" smtClean="0">
                <a:latin typeface="+mj-lt"/>
                <a:cs typeface="Times New Roman" pitchFamily="18" charset="0"/>
              </a:rPr>
              <a:t> (Москва) за дилогию «Русские мальчики» и </a:t>
            </a:r>
            <a:r>
              <a:rPr lang="ru-RU" dirty="0" smtClean="0">
                <a:latin typeface="+mj-lt"/>
                <a:cs typeface="Times New Roman" pitchFamily="18" charset="0"/>
                <a:hlinkClick r:id="rId5"/>
              </a:rPr>
              <a:t>«Мужская школа»</a:t>
            </a:r>
            <a:r>
              <a:rPr lang="ru-RU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  <a:r>
              <a:rPr lang="ru-RU" dirty="0" smtClean="0">
                <a:latin typeface="+mj-lt"/>
                <a:cs typeface="Times New Roman" pitchFamily="18" charset="0"/>
              </a:rPr>
              <a:t>  и бесценный вклад в отечественную литературу для детей и юношества.</a:t>
            </a:r>
          </a:p>
          <a:p>
            <a:endParaRPr lang="ru-RU" dirty="0" smtClean="0">
              <a:latin typeface="+mj-lt"/>
              <a:cs typeface="Times New Roman" pitchFamily="18" charset="0"/>
            </a:endParaRPr>
          </a:p>
          <a:p>
            <a:r>
              <a:rPr lang="ru-RU" b="1" u="sng" dirty="0" smtClean="0">
                <a:latin typeface="+mj-lt"/>
                <a:cs typeface="Times New Roman" pitchFamily="18" charset="0"/>
                <a:hlinkClick r:id="rId6"/>
              </a:rPr>
              <a:t>Елена ГАБОВА</a:t>
            </a:r>
            <a:r>
              <a:rPr lang="ru-RU" dirty="0" smtClean="0">
                <a:latin typeface="+mj-lt"/>
                <a:cs typeface="Times New Roman" pitchFamily="18" charset="0"/>
              </a:rPr>
              <a:t> (Сыктывкар) за сборники повестей и рассказов «Не вставайте с левой ноги» и «Никто не видел Рыжего», исповедующие доброту, совестливость и уважение к людям. (Лауреат конкурса А.Толстого 2009 г.)</a:t>
            </a:r>
          </a:p>
          <a:p>
            <a:endParaRPr lang="ru-RU" dirty="0" smtClean="0">
              <a:latin typeface="+mj-lt"/>
              <a:cs typeface="Times New Roman" pitchFamily="18" charset="0"/>
            </a:endParaRPr>
          </a:p>
          <a:p>
            <a:r>
              <a:rPr lang="ru-RU" b="1" u="sng" dirty="0" smtClean="0">
                <a:latin typeface="+mj-lt"/>
                <a:cs typeface="Times New Roman" pitchFamily="18" charset="0"/>
                <a:hlinkClick r:id="rId7"/>
              </a:rPr>
              <a:t>Сергей КОЗЛОВ</a:t>
            </a:r>
            <a:r>
              <a:rPr lang="ru-RU" dirty="0" smtClean="0">
                <a:latin typeface="+mj-lt"/>
                <a:cs typeface="Times New Roman" pitchFamily="18" charset="0"/>
              </a:rPr>
              <a:t> (</a:t>
            </a:r>
            <a:r>
              <a:rPr lang="ru-RU" dirty="0" err="1" smtClean="0">
                <a:latin typeface="+mj-lt"/>
                <a:cs typeface="Times New Roman" pitchFamily="18" charset="0"/>
              </a:rPr>
              <a:t>п.Горноправдинск</a:t>
            </a:r>
            <a:r>
              <a:rPr lang="ru-RU" dirty="0" smtClean="0">
                <a:latin typeface="+mj-lt"/>
                <a:cs typeface="Times New Roman" pitchFamily="18" charset="0"/>
              </a:rPr>
              <a:t> Тюменской области) за повести «Пуговица» и «Бекар», продолжающие реалистические традиции русской детской литературы.</a:t>
            </a:r>
          </a:p>
          <a:p>
            <a:endParaRPr lang="ru-RU" dirty="0" smtClean="0">
              <a:latin typeface="+mj-lt"/>
              <a:cs typeface="Times New Roman" pitchFamily="18" charset="0"/>
            </a:endParaRPr>
          </a:p>
          <a:p>
            <a:r>
              <a:rPr lang="ru-RU" b="1" u="sng" dirty="0" smtClean="0">
                <a:latin typeface="+mj-lt"/>
                <a:cs typeface="Times New Roman" pitchFamily="18" charset="0"/>
                <a:hlinkClick r:id="rId8"/>
              </a:rPr>
              <a:t>Валентина ФРОЛОВА</a:t>
            </a:r>
            <a:r>
              <a:rPr lang="ru-RU" dirty="0" smtClean="0">
                <a:latin typeface="+mj-lt"/>
                <a:cs typeface="Times New Roman" pitchFamily="18" charset="0"/>
              </a:rPr>
              <a:t> (Севастополь) за историческую повесть «Ветры Босфора», воспитывающую мужество и патриотизм.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Международная детская литературная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премия им. В. П. Крапивина сезона 2006 года</a:t>
            </a:r>
            <a:endParaRPr lang="ru-RU" dirty="0">
              <a:latin typeface="+mj-lt"/>
            </a:endParaRPr>
          </a:p>
        </p:txBody>
      </p:sp>
      <p:pic>
        <p:nvPicPr>
          <p:cNvPr id="1028" name="Picture 4" descr="Никто не видел рыжего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3352800"/>
            <a:ext cx="1828800" cy="2438400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86800" y="6553200"/>
            <a:ext cx="457200" cy="304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D:\OLGA\СОДРУЖЕСТВО детских писателей\крапивинский конкурс\14 октября\презентация финалистов\!презентация финалистов\Медаль_ри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303213"/>
            <a:ext cx="6445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D:\OLGA\СОДРУЖЕСТВО детских писателей\крапивинский конкурс\14 октября\презентация финалистов\!презентация финалистов\эмблема Содружеств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6021388"/>
            <a:ext cx="687387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Заголовок 2"/>
          <p:cNvSpPr txBox="1">
            <a:spLocks/>
          </p:cNvSpPr>
          <p:nvPr/>
        </p:nvSpPr>
        <p:spPr bwMode="auto">
          <a:xfrm>
            <a:off x="250825" y="338138"/>
            <a:ext cx="84359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rgbClr val="FFFFFF"/>
                </a:solidFill>
              </a:rPr>
              <a:t>Международная детская литературная премия им. В. П. </a:t>
            </a:r>
            <a:r>
              <a:rPr lang="ru-RU" dirty="0" smtClean="0">
                <a:solidFill>
                  <a:srgbClr val="FFFFFF"/>
                </a:solidFill>
              </a:rPr>
              <a:t>Крапивина 2010</a:t>
            </a:r>
            <a:r>
              <a:rPr lang="ru-RU" dirty="0">
                <a:solidFill>
                  <a:srgbClr val="FFFFFF"/>
                </a:solidFill>
              </a:rPr>
              <a:t/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/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sz="2400" b="1" dirty="0">
                <a:solidFill>
                  <a:srgbClr val="FFFFFF"/>
                </a:solidFill>
                <a:latin typeface="Arial Black" pitchFamily="34" charset="0"/>
              </a:rPr>
              <a:t>Юрий </a:t>
            </a:r>
            <a:r>
              <a:rPr lang="ru-RU" sz="2400" b="1" dirty="0" err="1">
                <a:solidFill>
                  <a:srgbClr val="FFFFFF"/>
                </a:solidFill>
                <a:latin typeface="Arial Black" pitchFamily="34" charset="0"/>
              </a:rPr>
              <a:t>Лигун</a:t>
            </a:r>
            <a:r>
              <a:rPr lang="ru-RU" sz="2400" b="1" dirty="0">
                <a:solidFill>
                  <a:srgbClr val="FFFFFF"/>
                </a:solidFill>
                <a:latin typeface="Arial Black" pitchFamily="34" charset="0"/>
              </a:rPr>
              <a:t> (Украина, г. Днепропетровск)</a:t>
            </a:r>
          </a:p>
        </p:txBody>
      </p:sp>
      <p:pic>
        <p:nvPicPr>
          <p:cNvPr id="29701" name="Picture 2" descr="D:\OLGA\СОДРУЖЕСТВО детских писателей\крапивинский конкурс\14 октября\презентация финалистов\!презентация финалистов\!ФИналисты\лигу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050" y="1700213"/>
            <a:ext cx="284003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D:\OLGA\СОДРУЖЕСТВО детских писателей\крапивинский конкурс\14 октября\презентация финалистов\!презентация финалистов\пр-лигун\37920_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5975" y="1949450"/>
            <a:ext cx="1211263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D:\OLGA\СОДРУЖЕСТВО детских писателей\крапивинский конкурс\14 октября\презентация финалистов\!презентация финалистов\пр-лигун\big3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96150" y="1949450"/>
            <a:ext cx="1246188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D:\OLGA\СОДРУЖЕСТВО детских писателей\крапивинский конкурс\14 октября\презентация финалистов\!презентация финалистов\пр-лигун\IjJUhjZ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0575" y="3803650"/>
            <a:ext cx="121126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D:\OLGA\СОДРУЖЕСТВО детских писателей\крапивинский конкурс\14 октября\презентация финалистов\!презентация финалистов\пр-лигун\боцман-лигун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1863" y="3965575"/>
            <a:ext cx="1284287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D:\OLGA\СОДРУЖЕСТВО детских писателей\крапивинский конкурс\14 октября\презентация финалистов\!презентация финалистов\пр-лигун\Обложк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6088" y="1955800"/>
            <a:ext cx="2806700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1599</Words>
  <Application>Microsoft Office PowerPoint</Application>
  <PresentationFormat>Экран (4:3)</PresentationFormat>
  <Paragraphs>180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Office Theme</vt:lpstr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читать?</dc:title>
  <dc:creator>User</dc:creator>
  <cp:lastModifiedBy>Рита</cp:lastModifiedBy>
  <cp:revision>70</cp:revision>
  <dcterms:created xsi:type="dcterms:W3CDTF">2012-02-19T17:39:30Z</dcterms:created>
  <dcterms:modified xsi:type="dcterms:W3CDTF">2013-06-01T06:56:29Z</dcterms:modified>
</cp:coreProperties>
</file>